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534" r:id="rId2"/>
    <p:sldId id="466" r:id="rId3"/>
    <p:sldId id="467" r:id="rId4"/>
    <p:sldId id="582" r:id="rId5"/>
    <p:sldId id="429" r:id="rId6"/>
    <p:sldId id="428" r:id="rId7"/>
    <p:sldId id="472" r:id="rId8"/>
    <p:sldId id="580" r:id="rId9"/>
    <p:sldId id="424" r:id="rId10"/>
    <p:sldId id="567" r:id="rId11"/>
    <p:sldId id="577" r:id="rId12"/>
    <p:sldId id="569" r:id="rId13"/>
    <p:sldId id="568" r:id="rId14"/>
    <p:sldId id="490" r:id="rId15"/>
    <p:sldId id="579" r:id="rId16"/>
    <p:sldId id="468" r:id="rId17"/>
    <p:sldId id="578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542" r:id="rId26"/>
    <p:sldId id="543" r:id="rId27"/>
    <p:sldId id="544" r:id="rId28"/>
    <p:sldId id="546" r:id="rId29"/>
    <p:sldId id="547" r:id="rId30"/>
    <p:sldId id="548" r:id="rId31"/>
    <p:sldId id="549" r:id="rId32"/>
    <p:sldId id="550" r:id="rId33"/>
    <p:sldId id="552" r:id="rId34"/>
    <p:sldId id="581" r:id="rId35"/>
    <p:sldId id="473" r:id="rId36"/>
    <p:sldId id="474" r:id="rId37"/>
    <p:sldId id="475" r:id="rId38"/>
    <p:sldId id="476" r:id="rId39"/>
    <p:sldId id="572" r:id="rId40"/>
    <p:sldId id="573" r:id="rId41"/>
    <p:sldId id="574" r:id="rId42"/>
    <p:sldId id="576" r:id="rId43"/>
    <p:sldId id="571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584" r:id="rId54"/>
    <p:sldId id="585" r:id="rId55"/>
    <p:sldId id="586" r:id="rId56"/>
    <p:sldId id="587" r:id="rId57"/>
    <p:sldId id="589" r:id="rId58"/>
    <p:sldId id="590" r:id="rId59"/>
    <p:sldId id="591" r:id="rId60"/>
    <p:sldId id="592" r:id="rId61"/>
    <p:sldId id="593" r:id="rId62"/>
    <p:sldId id="486" r:id="rId63"/>
    <p:sldId id="451" r:id="rId64"/>
    <p:sldId id="570" r:id="rId65"/>
    <p:sldId id="594" r:id="rId66"/>
    <p:sldId id="595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99" r:id="rId75"/>
    <p:sldId id="498" r:id="rId76"/>
    <p:sldId id="500" r:id="rId77"/>
    <p:sldId id="501" r:id="rId78"/>
    <p:sldId id="503" r:id="rId79"/>
    <p:sldId id="504" r:id="rId80"/>
    <p:sldId id="553" r:id="rId81"/>
    <p:sldId id="554" r:id="rId82"/>
    <p:sldId id="556" r:id="rId83"/>
    <p:sldId id="596" r:id="rId84"/>
    <p:sldId id="564" r:id="rId85"/>
    <p:sldId id="561" r:id="rId86"/>
    <p:sldId id="560" r:id="rId87"/>
    <p:sldId id="507" r:id="rId88"/>
    <p:sldId id="523" r:id="rId89"/>
    <p:sldId id="597" r:id="rId90"/>
    <p:sldId id="531" r:id="rId91"/>
  </p:sldIdLst>
  <p:sldSz cx="9144000" cy="5143500" type="screen16x9"/>
  <p:notesSz cx="6737350" cy="98028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8012"/>
    <a:srgbClr val="F0F0F4"/>
    <a:srgbClr val="1177D0"/>
    <a:srgbClr val="F8F9FA"/>
    <a:srgbClr val="1E66C0"/>
    <a:srgbClr val="88CDEB"/>
    <a:srgbClr val="FF7F00"/>
    <a:srgbClr val="CDCDCD"/>
    <a:srgbClr val="6E6863"/>
    <a:srgbClr val="54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2554" autoAdjust="0"/>
  </p:normalViewPr>
  <p:slideViewPr>
    <p:cSldViewPr>
      <p:cViewPr varScale="1">
        <p:scale>
          <a:sx n="133" d="100"/>
          <a:sy n="133" d="100"/>
        </p:scale>
        <p:origin x="114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14763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1E1BC7-3C64-4B6C-BB10-CA4A4362E736}" type="datetimeFigureOut">
              <a:rPr lang="bg-BG" altLang="bg-BG"/>
              <a:pPr>
                <a:defRPr/>
              </a:pPr>
              <a:t>15.12.2024 г.</a:t>
            </a:fld>
            <a:endParaRPr lang="bg-BG" alt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4150" cy="3676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3100" y="4656138"/>
            <a:ext cx="53911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A2F9920-BE72-4E10-B714-5F9374A012F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4684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54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80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8672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81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3200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82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8159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83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398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84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3064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85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1075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86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551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87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05588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88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53995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89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9449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11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58159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32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0967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43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675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45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6145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73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89858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77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9962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78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33166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79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9266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E3E81-9EC4-4CF4-9FA2-10DB580AA109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179-DB4D-4148-8782-F1C0F1BC42B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24137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B8B6-13B1-4FB1-9D14-890215C72F4C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4DFA4-B509-4BC4-B504-946C867C084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39901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A29B6-4CDE-4A71-9415-577630F96E0B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E8BF-0C7E-4A78-BD97-F6DAC6909AB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4442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1434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261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76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DFE3-C859-46F7-9D37-0ADCAD2EEF71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C75A-4824-421F-B87E-4C6F782899F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1920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18BE-4780-45E7-A099-4F9204E1CA2D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C3FDA-50F8-48C1-9362-86387E01E49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1864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924B0-E633-4E84-A936-38E93A3A2CDD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5B7E-5AF6-4C51-A0AB-B69FFB27443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3068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04C6-B75D-4961-A243-E9525494AC2A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8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0119-3FE7-4525-BED1-466CE0DD3B5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5111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59DC-38F6-4F0F-A30F-E579481DAEB7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4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C0D0-C11F-46F7-962E-7847DB05ADF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7287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958F-DCBE-45BC-BFB8-BE26482A3B77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3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84B68-E79A-48A4-AF8F-015A816C7E0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204788"/>
            <a:ext cx="8219256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</p:spTree>
    <p:extLst>
      <p:ext uri="{BB962C8B-B14F-4D97-AF65-F5344CB8AC3E}">
        <p14:creationId xmlns:p14="http://schemas.microsoft.com/office/powerpoint/2010/main" val="15342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7BA0-4D69-475A-907E-0BFE623DA4EC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6B67-CA2D-4DBD-AD8C-5E10513B463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134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6A3-BB62-4EFF-9AEA-81948A553414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7BB6-6B64-419E-AA17-D09338F43F4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1048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Редакт. стил загл. образец</a:t>
            </a:r>
          </a:p>
        </p:txBody>
      </p:sp>
      <p:sp>
        <p:nvSpPr>
          <p:cNvPr id="1027" name="Текстов контейне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/>
              <a:t>Второ ниво</a:t>
            </a:r>
          </a:p>
          <a:p>
            <a:pPr lvl="2"/>
            <a:r>
              <a:rPr lang="bg-BG" altLang="bg-BG"/>
              <a:t>Трето ниво</a:t>
            </a:r>
          </a:p>
          <a:p>
            <a:pPr lvl="3"/>
            <a:r>
              <a:rPr lang="bg-BG" altLang="bg-BG"/>
              <a:t>Четвърто ниво</a:t>
            </a:r>
          </a:p>
          <a:p>
            <a:pPr lvl="4"/>
            <a:r>
              <a:rPr lang="bg-BG" alt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D01032-5403-4D62-A52D-D65B9ABFED16}" type="datetimeFigureOut">
              <a:rPr lang="bg-BG"/>
              <a:pPr>
                <a:defRPr/>
              </a:pPr>
              <a:t>15.12.2024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5AF89CF-0CA3-4818-B37C-8173BE301EE5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.png"/><Relationship Id="rId11" Type="http://schemas.openxmlformats.org/officeDocument/2006/relationships/image" Target="../media/image54.png"/><Relationship Id="rId5" Type="http://schemas.openxmlformats.org/officeDocument/2006/relationships/image" Target="../media/image1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oleObject" Target="../embeddings/oleObject61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64.bin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oleObject" Target="../embeddings/oleObject65.bin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8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8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8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4.png"/><Relationship Id="rId4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9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9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102.png"/><Relationship Id="rId9" Type="http://schemas.openxmlformats.org/officeDocument/2006/relationships/image" Target="../media/image5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4.png"/><Relationship Id="rId4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4.png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16C7D7-AC65-5EEB-3E92-7747ABAFDAD5}"/>
              </a:ext>
            </a:extLst>
          </p:cNvPr>
          <p:cNvSpPr/>
          <p:nvPr/>
        </p:nvSpPr>
        <p:spPr>
          <a:xfrm>
            <a:off x="-1" y="11321"/>
            <a:ext cx="858115" cy="860757"/>
          </a:xfrm>
          <a:prstGeom prst="rect">
            <a:avLst/>
          </a:prstGeom>
          <a:solidFill>
            <a:srgbClr val="6E6863"/>
          </a:solidFill>
          <a:ln>
            <a:solidFill>
              <a:srgbClr val="54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Rectangle 2"/>
          <p:cNvSpPr/>
          <p:nvPr/>
        </p:nvSpPr>
        <p:spPr>
          <a:xfrm>
            <a:off x="825966" y="11322"/>
            <a:ext cx="4408715" cy="860756"/>
          </a:xfrm>
          <a:prstGeom prst="rect">
            <a:avLst/>
          </a:prstGeom>
          <a:solidFill>
            <a:srgbClr val="6E6863"/>
          </a:solidFill>
          <a:ln>
            <a:solidFill>
              <a:srgbClr val="6E6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bg-BG" alt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РУСЕНСКИ  УНИВЕРСИТЕТ  “АНГЕЛ КЪНЧЕВ“</a:t>
            </a: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64583F9-F3E3-43CC-9F92-6748BC572673}"/>
              </a:ext>
            </a:extLst>
          </p:cNvPr>
          <p:cNvSpPr/>
          <p:nvPr/>
        </p:nvSpPr>
        <p:spPr>
          <a:xfrm flipH="1">
            <a:off x="4479132" y="1"/>
            <a:ext cx="4664869" cy="5143499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D95B4-B428-4AE3-91CA-0FD7DBDAFEBE}"/>
              </a:ext>
            </a:extLst>
          </p:cNvPr>
          <p:cNvSpPr txBox="1"/>
          <p:nvPr/>
        </p:nvSpPr>
        <p:spPr>
          <a:xfrm>
            <a:off x="5144414" y="4447905"/>
            <a:ext cx="3996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dirty="0">
                <a:solidFill>
                  <a:srgbClr val="545353"/>
                </a:solidFill>
                <a:cs typeface="Arial" pitchFamily="34" charset="0"/>
              </a:rPr>
              <a:t>проф. Цветомир Василев</a:t>
            </a:r>
          </a:p>
          <a:p>
            <a:r>
              <a:rPr lang="bg-BG" altLang="ko-KR" sz="1600" dirty="0" err="1">
                <a:solidFill>
                  <a:srgbClr val="545353"/>
                </a:solidFill>
                <a:cs typeface="Arial" pitchFamily="34" charset="0"/>
              </a:rPr>
              <a:t>проф</a:t>
            </a:r>
            <a:r>
              <a:rPr lang="ru-RU" altLang="ko-KR" sz="1600" dirty="0">
                <a:solidFill>
                  <a:srgbClr val="545353"/>
                </a:solidFill>
                <a:cs typeface="Arial" pitchFamily="34" charset="0"/>
              </a:rPr>
              <a:t>. Валентина Войноховска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79318" y="3410298"/>
            <a:ext cx="8364683" cy="885305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6E6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E413BD5-398C-4BC7-91CA-8402C6A02F81}"/>
              </a:ext>
            </a:extLst>
          </p:cNvPr>
          <p:cNvSpPr txBox="1">
            <a:spLocks/>
          </p:cNvSpPr>
          <p:nvPr/>
        </p:nvSpPr>
        <p:spPr>
          <a:xfrm>
            <a:off x="1187624" y="3260638"/>
            <a:ext cx="7469878" cy="1471352"/>
          </a:xfrm>
          <a:custGeom>
            <a:avLst/>
            <a:gdLst>
              <a:gd name="connsiteX0" fmla="*/ 0 w 12192000"/>
              <a:gd name="connsiteY0" fmla="*/ 0 h 1945178"/>
              <a:gd name="connsiteX1" fmla="*/ 12192000 w 12192000"/>
              <a:gd name="connsiteY1" fmla="*/ 0 h 1945178"/>
              <a:gd name="connsiteX2" fmla="*/ 12192000 w 12192000"/>
              <a:gd name="connsiteY2" fmla="*/ 1945178 h 1945178"/>
              <a:gd name="connsiteX3" fmla="*/ 0 w 12192000"/>
              <a:gd name="connsiteY3" fmla="*/ 1945178 h 1945178"/>
              <a:gd name="connsiteX4" fmla="*/ 0 w 12192000"/>
              <a:gd name="connsiteY4" fmla="*/ 0 h 1945178"/>
              <a:gd name="connsiteX0" fmla="*/ 2069869 w 12192000"/>
              <a:gd name="connsiteY0" fmla="*/ 399011 h 1945178"/>
              <a:gd name="connsiteX1" fmla="*/ 12192000 w 12192000"/>
              <a:gd name="connsiteY1" fmla="*/ 0 h 1945178"/>
              <a:gd name="connsiteX2" fmla="*/ 12192000 w 12192000"/>
              <a:gd name="connsiteY2" fmla="*/ 1945178 h 1945178"/>
              <a:gd name="connsiteX3" fmla="*/ 0 w 12192000"/>
              <a:gd name="connsiteY3" fmla="*/ 1945178 h 1945178"/>
              <a:gd name="connsiteX4" fmla="*/ 2069869 w 12192000"/>
              <a:gd name="connsiteY4" fmla="*/ 399011 h 1945178"/>
              <a:gd name="connsiteX0" fmla="*/ 1396538 w 11518669"/>
              <a:gd name="connsiteY0" fmla="*/ 399011 h 1961803"/>
              <a:gd name="connsiteX1" fmla="*/ 11518669 w 11518669"/>
              <a:gd name="connsiteY1" fmla="*/ 0 h 1961803"/>
              <a:gd name="connsiteX2" fmla="*/ 11518669 w 11518669"/>
              <a:gd name="connsiteY2" fmla="*/ 1945178 h 1961803"/>
              <a:gd name="connsiteX3" fmla="*/ 0 w 11518669"/>
              <a:gd name="connsiteY3" fmla="*/ 1961803 h 1961803"/>
              <a:gd name="connsiteX4" fmla="*/ 1396538 w 11518669"/>
              <a:gd name="connsiteY4" fmla="*/ 399011 h 19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8669" h="1961803">
                <a:moveTo>
                  <a:pt x="1396538" y="399011"/>
                </a:moveTo>
                <a:lnTo>
                  <a:pt x="11518669" y="0"/>
                </a:lnTo>
                <a:lnTo>
                  <a:pt x="11518669" y="1945178"/>
                </a:lnTo>
                <a:lnTo>
                  <a:pt x="0" y="1961803"/>
                </a:lnTo>
                <a:lnTo>
                  <a:pt x="1396538" y="399011"/>
                </a:lnTo>
                <a:close/>
              </a:path>
            </a:pathLst>
          </a:cu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ko-KR" sz="2800" b="1" dirty="0">
                <a:solidFill>
                  <a:srgbClr val="0070C0"/>
                </a:solidFill>
                <a:latin typeface="Arial Narrow" panose="020B0606020202030204" pitchFamily="34" charset="0"/>
                <a:cs typeface="Arial" pitchFamily="34" charset="0"/>
              </a:rPr>
              <a:t>Система за електронно обучение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0E201637-A79D-97AA-9CEE-EE269862B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04108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0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6E6863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CE128C5D-805F-0444-D169-9B3D4EFF935F}"/>
              </a:ext>
            </a:extLst>
          </p:cNvPr>
          <p:cNvSpPr/>
          <p:nvPr/>
        </p:nvSpPr>
        <p:spPr>
          <a:xfrm>
            <a:off x="6156176" y="3260639"/>
            <a:ext cx="2984337" cy="1027830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F0D1A5-08A4-3443-BCCE-D9831603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25" y="3410297"/>
            <a:ext cx="2664295" cy="7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0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Анотация, виртуална зала, лого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974AC8D-ECBE-508C-444D-EAA82475C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07951" y="1059582"/>
            <a:ext cx="8496944" cy="3857437"/>
            <a:chOff x="755576" y="1203598"/>
            <a:chExt cx="6724061" cy="3052585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5" b="9928"/>
            <a:stretch/>
          </p:blipFill>
          <p:spPr bwMode="auto">
            <a:xfrm>
              <a:off x="755576" y="1203598"/>
              <a:ext cx="6724061" cy="305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5F64DF-72B9-3A99-EC79-3C409F45C6C6}"/>
                </a:ext>
              </a:extLst>
            </p:cNvPr>
            <p:cNvSpPr/>
            <p:nvPr/>
          </p:nvSpPr>
          <p:spPr>
            <a:xfrm>
              <a:off x="3335882" y="2136378"/>
              <a:ext cx="2718812" cy="209155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C12122-5445-CA6E-9D07-F655D848E629}"/>
              </a:ext>
            </a:extLst>
          </p:cNvPr>
          <p:cNvSpPr txBox="1"/>
          <p:nvPr/>
        </p:nvSpPr>
        <p:spPr>
          <a:xfrm>
            <a:off x="6876520" y="2564467"/>
            <a:ext cx="216036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</a:rPr>
              <a:t>За да редактираме тази област избираме </a:t>
            </a:r>
            <a:r>
              <a:rPr lang="bg-BG" b="1" kern="0" dirty="0">
                <a:solidFill>
                  <a:srgbClr val="C00000"/>
                </a:solidFill>
                <a:latin typeface="Arial" panose="020B0604020202020204" pitchFamily="34" charset="0"/>
              </a:rPr>
              <a:t>Редактиране на секция</a:t>
            </a:r>
            <a:endParaRPr lang="bg-BG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6684418" y="2427734"/>
            <a:ext cx="42261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 b="3633"/>
          <a:stretch/>
        </p:blipFill>
        <p:spPr bwMode="auto">
          <a:xfrm>
            <a:off x="464396" y="987574"/>
            <a:ext cx="8365733" cy="409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Анотация, виртуална зала, лого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2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4598298" y="2911471"/>
            <a:ext cx="2736304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12122-5445-CA6E-9D07-F655D848E629}"/>
              </a:ext>
            </a:extLst>
          </p:cNvPr>
          <p:cNvSpPr txBox="1"/>
          <p:nvPr/>
        </p:nvSpPr>
        <p:spPr>
          <a:xfrm>
            <a:off x="6372200" y="1707654"/>
            <a:ext cx="216024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</a:rPr>
              <a:t>Логото се поставя </a:t>
            </a:r>
          </a:p>
          <a:p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</a:rPr>
              <a:t>с 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</a:rPr>
              <a:t>Copy-</a:t>
            </a:r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</a:rPr>
              <a:t>&gt;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</a:rPr>
              <a:t>Paste</a:t>
            </a:r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bg-BG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5966450" y="2353985"/>
            <a:ext cx="1197838" cy="793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3527598" y="4371950"/>
            <a:ext cx="972394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4013795" y="4698598"/>
            <a:ext cx="3278" cy="3793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5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Анотация, виртуална зала, лого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974AC8D-ECBE-508C-444D-EAA82475C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b="3979"/>
          <a:stretch/>
        </p:blipFill>
        <p:spPr bwMode="auto">
          <a:xfrm>
            <a:off x="395536" y="1182246"/>
            <a:ext cx="7920880" cy="38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22DC8BA-FC19-B2D7-D07C-DE8C2228A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43757"/>
            <a:ext cx="1875799" cy="24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4769"/>
          <a:stretch/>
        </p:blipFill>
        <p:spPr bwMode="auto">
          <a:xfrm>
            <a:off x="179512" y="987574"/>
            <a:ext cx="8093118" cy="390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Редактиране на заглавията на секциите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851920" y="2542520"/>
            <a:ext cx="1" cy="3615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974AC8D-ECBE-508C-444D-EAA82475C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1403648" y="843558"/>
            <a:ext cx="4551290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Ако искаме да променим заглавията на секциите кликваме върху иконата „</a:t>
            </a:r>
            <a:r>
              <a:rPr lang="bg-BG" sz="2000" kern="0" dirty="0">
                <a:solidFill>
                  <a:srgbClr val="C00000"/>
                </a:solidFill>
              </a:rPr>
              <a:t>Молив </a:t>
            </a:r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“.</a:t>
            </a:r>
          </a:p>
          <a:p>
            <a:r>
              <a:rPr lang="bg-BG" sz="2000" kern="0" dirty="0">
                <a:solidFill>
                  <a:srgbClr val="C00000"/>
                </a:solidFill>
                <a:latin typeface="+mn-lt"/>
              </a:rPr>
              <a:t>Например, ако искаме да променим.  „Анотация“ на „Въведение“</a:t>
            </a:r>
            <a:endParaRPr lang="bg-BG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42744" r="39024" b="40778"/>
          <a:stretch/>
        </p:blipFill>
        <p:spPr bwMode="auto">
          <a:xfrm>
            <a:off x="6196102" y="2474774"/>
            <a:ext cx="2933764" cy="10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E2E3A436-1795-65EC-74CA-C071B3380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87774"/>
            <a:ext cx="66469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9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5" b="4525"/>
          <a:stretch/>
        </p:blipFill>
        <p:spPr bwMode="auto">
          <a:xfrm>
            <a:off x="454111" y="890710"/>
            <a:ext cx="8393232" cy="405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нова секция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259632" y="2451845"/>
            <a:ext cx="2053866" cy="9696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33478" y="2499742"/>
            <a:ext cx="360040" cy="3855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E5F64DF-72B9-3A99-EC79-3C409F45C6C6}"/>
              </a:ext>
            </a:extLst>
          </p:cNvPr>
          <p:cNvSpPr/>
          <p:nvPr/>
        </p:nvSpPr>
        <p:spPr>
          <a:xfrm>
            <a:off x="3347864" y="3075806"/>
            <a:ext cx="3744416" cy="691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7" t="54835" r="21599" b="11572"/>
          <a:stretch/>
        </p:blipFill>
        <p:spPr bwMode="auto">
          <a:xfrm>
            <a:off x="7164288" y="3003798"/>
            <a:ext cx="1430759" cy="18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6898231" y="2692505"/>
            <a:ext cx="388098" cy="50405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7294988" y="2105259"/>
            <a:ext cx="151216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Изтриване </a:t>
            </a:r>
          </a:p>
          <a:p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на секция</a:t>
            </a:r>
            <a:endParaRPr lang="bg-BG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81B23-E99E-3E64-DC6B-021A81E7D527}"/>
              </a:ext>
            </a:extLst>
          </p:cNvPr>
          <p:cNvSpPr txBox="1"/>
          <p:nvPr/>
        </p:nvSpPr>
        <p:spPr>
          <a:xfrm>
            <a:off x="1921828" y="1743959"/>
            <a:ext cx="151216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Добавяне </a:t>
            </a:r>
          </a:p>
          <a:p>
            <a:r>
              <a:rPr lang="bg-BG" sz="2000" kern="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на секция</a:t>
            </a:r>
            <a:endParaRPr lang="bg-BG" sz="20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35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t="9647" b="4258"/>
          <a:stretch/>
        </p:blipFill>
        <p:spPr bwMode="auto">
          <a:xfrm>
            <a:off x="179512" y="1054834"/>
            <a:ext cx="5326560" cy="37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95486"/>
            <a:ext cx="8110537" cy="432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подсекция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9512" y="2559901"/>
            <a:ext cx="360040" cy="3855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974AC8D-ECBE-508C-444D-EAA82475C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017374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3610915" y="2559901"/>
            <a:ext cx="288032" cy="3248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84168" y="2883229"/>
            <a:ext cx="288032" cy="3248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5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 t="26734" r="21961" b="23121"/>
          <a:stretch/>
        </p:blipFill>
        <p:spPr bwMode="auto">
          <a:xfrm>
            <a:off x="5623141" y="2247012"/>
            <a:ext cx="3448196" cy="22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00596E6B-44CD-A46E-896B-BE57673AE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91985" y="3939902"/>
            <a:ext cx="709805" cy="6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7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9545" r="277" b="13104"/>
          <a:stretch/>
        </p:blipFill>
        <p:spPr bwMode="auto">
          <a:xfrm>
            <a:off x="323527" y="1419622"/>
            <a:ext cx="8136905" cy="35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1115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Режим редактиране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6391403" y="3003798"/>
            <a:ext cx="52183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06801D8-1B3F-C7D9-48F3-FB5368DE6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2B25C2-47EA-FDA1-FFC5-85B35C18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6599888" y="1745109"/>
            <a:ext cx="2471449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600" kern="0" dirty="0">
                <a:latin typeface="+mn-lt"/>
              </a:rPr>
              <a:t>За да редактираме съдържанието на секцията избираме </a:t>
            </a:r>
            <a:r>
              <a:rPr lang="bg-BG" sz="1600" b="1" kern="0" dirty="0">
                <a:solidFill>
                  <a:srgbClr val="FF7F00"/>
                </a:solidFill>
                <a:latin typeface="+mn-lt"/>
              </a:rPr>
              <a:t>Промяна на настройките</a:t>
            </a:r>
            <a:endParaRPr lang="bg-BG" sz="1600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00596E6B-44CD-A46E-896B-BE57673AE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203074" y="2308829"/>
            <a:ext cx="376658" cy="3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1115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Режим редактиране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06801D8-1B3F-C7D9-48F3-FB5368DE6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07400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2B25C2-47EA-FDA1-FFC5-85B35C18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2026" y="993041"/>
            <a:ext cx="7940462" cy="3899312"/>
            <a:chOff x="683568" y="976694"/>
            <a:chExt cx="7940462" cy="3899312"/>
          </a:xfrm>
        </p:grpSpPr>
        <p:pic>
          <p:nvPicPr>
            <p:cNvPr id="10649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6" b="3362"/>
            <a:stretch/>
          </p:blipFill>
          <p:spPr bwMode="auto">
            <a:xfrm>
              <a:off x="683568" y="976694"/>
              <a:ext cx="7940462" cy="389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Shape, arrow&#10;&#10;Description automatically generated">
              <a:extLst>
                <a:ext uri="{FF2B5EF4-FFF2-40B4-BE49-F238E27FC236}">
                  <a16:creationId xmlns:a16="http://schemas.microsoft.com/office/drawing/2014/main" id="{00596E6B-44CD-A46E-896B-BE57673A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23928" y="4227933"/>
              <a:ext cx="376658" cy="326437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00596E6B-44CD-A46E-896B-BE57673A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4432870" y="1496514"/>
              <a:ext cx="303373" cy="262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78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 и дейности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dirty="0"/>
              <a:t>Създаването на електронно учебно съдържание в платформата Moodle включва използването на две основни категории инструменти: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b="1" dirty="0"/>
              <a:t>Дейности.  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b="1" dirty="0"/>
              <a:t>Ресурси.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b="1" dirty="0">
                <a:solidFill>
                  <a:srgbClr val="F98012"/>
                </a:solidFill>
              </a:rPr>
              <a:t>Ресурсите</a:t>
            </a:r>
            <a:r>
              <a:rPr lang="ru-RU" altLang="bg-BG" sz="2800" dirty="0"/>
              <a:t> са група инструменти, които се използват за предоставяне на учебни материали. </a:t>
            </a:r>
          </a:p>
          <a:p>
            <a:pPr eaLnBrk="1" hangingPunct="1"/>
            <a:r>
              <a:rPr lang="ru-RU" altLang="bg-BG" sz="2800" dirty="0"/>
              <a:t>Могат да бъдат прилагани в комбинация с учебните дейности за поставяне на задачи на студентите.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195486"/>
            <a:ext cx="8172400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Dihjauti" panose="02060503080000000000" pitchFamily="18" charset="0"/>
                <a:cs typeface="Dihjauti" panose="02060503080000000000" pitchFamily="18" charset="0"/>
              </a:rPr>
              <a:t>Вход в системата:</a:t>
            </a:r>
            <a:endParaRPr lang="bg-BG" sz="28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emissis Sb" panose="020D0704040608020204" pitchFamily="34" charset="0"/>
              <a:ea typeface="Dihjauti" panose="02060503080000000000" pitchFamily="18" charset="0"/>
              <a:cs typeface="Dihjauti" panose="02060503080000000000" pitchFamily="18" charset="0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CA1F7947-0C30-BB17-F39F-2E07176FB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6CDA0FE-ED6E-9F51-650E-945950D8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887D9E3-604E-B7D5-0D2F-6DB305360F46}"/>
              </a:ext>
            </a:extLst>
          </p:cNvPr>
          <p:cNvSpPr txBox="1">
            <a:spLocks noChangeArrowheads="1"/>
          </p:cNvSpPr>
          <p:nvPr/>
        </p:nvSpPr>
        <p:spPr>
          <a:xfrm>
            <a:off x="1004789" y="726089"/>
            <a:ext cx="8172400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bg-BG" sz="2800" b="1" dirty="0">
                <a:solidFill>
                  <a:srgbClr val="F98012"/>
                </a:solidFill>
                <a:latin typeface="Soul Papa" panose="00000400000000000000" pitchFamily="2" charset="0"/>
              </a:rPr>
              <a:t>https://d-learning.uni-ruse.bg/</a:t>
            </a:r>
            <a:endParaRPr lang="bg-BG" sz="2800" b="1" dirty="0">
              <a:solidFill>
                <a:srgbClr val="F9801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3107D-0753-4CE2-86A8-05666CF6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01" b="5201"/>
          <a:stretch/>
        </p:blipFill>
        <p:spPr>
          <a:xfrm>
            <a:off x="996157" y="1200806"/>
            <a:ext cx="6662289" cy="335774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7658446" y="1479103"/>
            <a:ext cx="666719" cy="1796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Страница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dirty="0"/>
              <a:t>Най-често използваните ресурси са:</a:t>
            </a:r>
          </a:p>
          <a:p>
            <a:pPr eaLnBrk="1" hangingPunct="1"/>
            <a:r>
              <a:rPr lang="ru-RU" altLang="bg-BG" sz="2800" b="1" dirty="0">
                <a:solidFill>
                  <a:srgbClr val="F98012"/>
                </a:solidFill>
              </a:rPr>
              <a:t>Страница</a:t>
            </a:r>
            <a:r>
              <a:rPr lang="ru-RU" altLang="bg-BG" sz="2800" dirty="0"/>
              <a:t> – чрез ресурса </a:t>
            </a:r>
            <a:r>
              <a:rPr lang="ru-RU" altLang="bg-BG" sz="2800" b="1" dirty="0"/>
              <a:t>Страница</a:t>
            </a:r>
            <a:r>
              <a:rPr lang="ru-RU" altLang="bg-BG" sz="2800" dirty="0"/>
              <a:t> и вградения в системата редактор, преподавателят може да създаде бърза и удобна за редактиране страница, която да </a:t>
            </a:r>
            <a:r>
              <a:rPr lang="bg-BG" altLang="bg-BG" sz="2800" dirty="0"/>
              <a:t>съдържа</a:t>
            </a:r>
            <a:r>
              <a:rPr lang="ru-RU" altLang="bg-BG" sz="2800" dirty="0"/>
              <a:t> текст, изображения, аудио и видео, хипервръзки или вмъкнат програмен код.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0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Файл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b="1" dirty="0">
                <a:solidFill>
                  <a:srgbClr val="F98012"/>
                </a:solidFill>
              </a:rPr>
              <a:t>Файл</a:t>
            </a:r>
            <a:r>
              <a:rPr lang="ru-RU" altLang="bg-BG" sz="2800" dirty="0"/>
              <a:t> – ресурсът </a:t>
            </a:r>
            <a:r>
              <a:rPr lang="ru-RU" altLang="bg-BG" sz="2800" b="1" dirty="0"/>
              <a:t>Файл</a:t>
            </a:r>
            <a:r>
              <a:rPr lang="ru-RU" altLang="bg-BG" sz="2800" dirty="0"/>
              <a:t> позволява добавяне на файл към курса, като напр. </a:t>
            </a:r>
            <a:r>
              <a:rPr lang="ru-RU" altLang="bg-BG" sz="2800" dirty="0">
                <a:solidFill>
                  <a:srgbClr val="0070C0"/>
                </a:solidFill>
              </a:rPr>
              <a:t>презентация</a:t>
            </a:r>
            <a:r>
              <a:rPr lang="ru-RU" altLang="bg-BG" sz="2800" dirty="0"/>
              <a:t> или </a:t>
            </a:r>
            <a:r>
              <a:rPr lang="ru-RU" altLang="bg-BG" sz="2800" dirty="0">
                <a:solidFill>
                  <a:srgbClr val="0070C0"/>
                </a:solidFill>
              </a:rPr>
              <a:t>допълнителни файлове</a:t>
            </a:r>
            <a:r>
              <a:rPr lang="ru-RU" altLang="bg-BG" sz="2800" dirty="0"/>
              <a:t>, необходими за целите на обучението. </a:t>
            </a:r>
            <a:endParaRPr lang="en-US" altLang="bg-BG" sz="2800" dirty="0"/>
          </a:p>
          <a:p>
            <a:pPr eaLnBrk="1" hangingPunct="1"/>
            <a:r>
              <a:rPr lang="bg-BG" altLang="bg-BG" sz="2800" dirty="0"/>
              <a:t>С</a:t>
            </a:r>
            <a:r>
              <a:rPr lang="ru-RU" altLang="bg-BG" sz="2800" dirty="0"/>
              <a:t>тудентите могат да изтеглят файла и да го отворят на личните си компютри.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Файл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b="1" dirty="0">
                <a:solidFill>
                  <a:srgbClr val="F98012"/>
                </a:solidFill>
              </a:rPr>
              <a:t>Папка </a:t>
            </a:r>
            <a:r>
              <a:rPr lang="ru-RU" altLang="bg-BG" sz="2800" b="1" dirty="0"/>
              <a:t>– </a:t>
            </a:r>
            <a:r>
              <a:rPr lang="ru-RU" altLang="bg-BG" sz="2800" dirty="0"/>
              <a:t>чрез ресурса </a:t>
            </a:r>
            <a:r>
              <a:rPr lang="ru-RU" altLang="bg-BG" sz="2800" b="1" dirty="0"/>
              <a:t>Папка</a:t>
            </a:r>
            <a:r>
              <a:rPr lang="ru-RU" altLang="bg-BG" sz="2800" dirty="0"/>
              <a:t> учителят може да сподели група от файлове в отделна папка, което намалява броя на елементите в страницата на курса. </a:t>
            </a:r>
          </a:p>
          <a:p>
            <a:pPr eaLnBrk="1" hangingPunct="1"/>
            <a:r>
              <a:rPr lang="ru-RU" altLang="bg-BG" sz="2800" dirty="0"/>
              <a:t>Студентите имат възможност да изтеглят цялата папка под формата на архив.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Ресурси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Файл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bg-BG" sz="2800" b="1" dirty="0">
                <a:solidFill>
                  <a:srgbClr val="F98012"/>
                </a:solidFill>
              </a:rPr>
              <a:t>URL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b="1" dirty="0"/>
              <a:t>– </a:t>
            </a:r>
            <a:r>
              <a:rPr lang="ru-RU" altLang="bg-BG" sz="2800" dirty="0"/>
              <a:t>ресурсът </a:t>
            </a:r>
            <a:r>
              <a:rPr lang="en-US" altLang="bg-BG" sz="2800" b="1" dirty="0"/>
              <a:t>URL</a:t>
            </a:r>
            <a:r>
              <a:rPr lang="ru-RU" altLang="bg-BG" sz="2800" dirty="0"/>
              <a:t> </a:t>
            </a:r>
            <a:r>
              <a:rPr lang="bg-BG" altLang="bg-BG" sz="2800" dirty="0"/>
              <a:t>се </a:t>
            </a:r>
            <a:r>
              <a:rPr lang="ru-RU" altLang="bg-BG" sz="2800" dirty="0"/>
              <a:t>използва за предоставяне на хипервръзка към ресурс от друг уеб сайт, страница, изображение или други източници, достъпни чрез Интернет.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/>
              <a:t>Дейностите са група педагогически инструменти, достъпни във всеки курс, които позволяват да се поставят различни </a:t>
            </a:r>
            <a:r>
              <a:rPr lang="ru-RU" altLang="bg-BG" sz="2800" b="1" dirty="0">
                <a:solidFill>
                  <a:srgbClr val="0070C0"/>
                </a:solidFill>
              </a:rPr>
              <a:t>задачи</a:t>
            </a:r>
            <a:r>
              <a:rPr lang="ru-RU" altLang="bg-BG" sz="2800" dirty="0"/>
              <a:t> на студентите.</a:t>
            </a:r>
          </a:p>
          <a:p>
            <a:pPr eaLnBrk="1" hangingPunct="1"/>
            <a:r>
              <a:rPr lang="ru-RU" altLang="bg-BG" sz="2800" dirty="0"/>
              <a:t>Предоставят възможност за </a:t>
            </a:r>
            <a:br>
              <a:rPr lang="en-US" altLang="bg-BG" sz="2800" dirty="0"/>
            </a:br>
            <a:r>
              <a:rPr lang="ru-RU" altLang="bg-BG" sz="2800" b="1" dirty="0">
                <a:solidFill>
                  <a:srgbClr val="C00000"/>
                </a:solidFill>
              </a:rPr>
              <a:t>оценяване и обратна връзка</a:t>
            </a:r>
            <a:r>
              <a:rPr lang="ru-RU" altLang="bg-BG" sz="2800" dirty="0"/>
              <a:t>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2D9AE97-7763-AD3F-3C44-8E26B07CD3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4" b="16405"/>
          <a:stretch/>
        </p:blipFill>
        <p:spPr>
          <a:xfrm>
            <a:off x="5226421" y="3075806"/>
            <a:ext cx="3901555" cy="19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Тест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dirty="0"/>
              <a:t>Най-често използваните дейности са:</a:t>
            </a:r>
          </a:p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Тест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b="1" dirty="0"/>
              <a:t>– </a:t>
            </a:r>
            <a:r>
              <a:rPr lang="ru-RU" altLang="bg-BG" sz="2800" dirty="0"/>
              <a:t>позволява на преподавателя да състави тест с въпроси от различни типове (с множество възможни отговори, за съпоставяне, с кратки отговори и др.).</a:t>
            </a:r>
            <a:endParaRPr lang="en-US" altLang="bg-BG" sz="2800" dirty="0"/>
          </a:p>
          <a:p>
            <a:pPr eaLnBrk="1" hangingPunct="1"/>
            <a:r>
              <a:rPr lang="bg-BG" altLang="bg-BG" sz="2800" dirty="0"/>
              <a:t>Тестът</a:t>
            </a:r>
            <a:r>
              <a:rPr lang="ru-RU" altLang="bg-BG" sz="2800" dirty="0"/>
              <a:t> може да се изпълнява многократно, с разбъркване на въпросите или със </a:t>
            </a:r>
            <a:br>
              <a:rPr lang="en-US" altLang="bg-BG" sz="2800" dirty="0"/>
            </a:br>
            <a:r>
              <a:rPr lang="ru-RU" altLang="bg-BG" sz="2800" dirty="0"/>
              <a:t>случаен избор от банка с въпроси. 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sign, first-aid kit, clipart&#10;&#10;Description automatically generated">
            <a:extLst>
              <a:ext uri="{FF2B5EF4-FFF2-40B4-BE49-F238E27FC236}">
                <a16:creationId xmlns:a16="http://schemas.microsoft.com/office/drawing/2014/main" id="{4F1A76F7-CC72-291D-9268-D85EF549C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76521"/>
            <a:ext cx="1923306" cy="1081148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7F38BC20-CF6C-13A6-7666-0FF7C55A4C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29" y="4215581"/>
            <a:ext cx="566806" cy="4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Тест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/>
              <a:t>Всеки опит се оценява автоматично (без въпроси от тип есе) и се записва в дневника с оценки. </a:t>
            </a:r>
          </a:p>
          <a:p>
            <a:pPr eaLnBrk="1" hangingPunct="1"/>
            <a:r>
              <a:rPr lang="ru-RU" altLang="bg-BG" sz="2800" dirty="0"/>
              <a:t>Може да се използва както за провеждане на изпит по дисциплината, така и за упражнение и самооценяване върху части </a:t>
            </a:r>
            <a:br>
              <a:rPr lang="en-US" altLang="bg-BG" sz="2800" dirty="0"/>
            </a:br>
            <a:r>
              <a:rPr lang="ru-RU" altLang="bg-BG" sz="2800" dirty="0"/>
              <a:t>от изучавания материал.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13F619F-68C6-A11E-9266-5EFDFF43A0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0358" r="8333" b="8253"/>
          <a:stretch/>
        </p:blipFill>
        <p:spPr>
          <a:xfrm>
            <a:off x="5796136" y="2931789"/>
            <a:ext cx="2160240" cy="21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Задание</a:t>
            </a:r>
            <a:r>
              <a:rPr lang="bg-BG" sz="2800" b="1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(курсова работа)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Задание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преподавателят може да поставя задания (казуси, курсови работи, есета) за самостоятелна работа, да оценява, да пише коментари и рецензии на студентските работи. </a:t>
            </a:r>
          </a:p>
          <a:p>
            <a:pPr eaLnBrk="1" hangingPunct="1"/>
            <a:r>
              <a:rPr lang="ru-RU" altLang="bg-BG" sz="2800" dirty="0"/>
              <a:t>Студентите могат да изпращат всякакви файлове: електронни документи, изображения, </a:t>
            </a:r>
            <a:br>
              <a:rPr lang="en-US" altLang="bg-BG" sz="2800" dirty="0"/>
            </a:br>
            <a:r>
              <a:rPr lang="ru-RU" altLang="bg-BG" sz="2800" dirty="0"/>
              <a:t>или аудио и видео клипове. 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89CD1-03D5-EAB8-BE22-2EE075E610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80" y="3219822"/>
            <a:ext cx="2005955" cy="20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Обратна връзка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Обратна връзка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преподавателят може да създава собствена анкета за проучване мнението на студентите по различни въпроси, свързани с обучението, чрез използване на разнообразни типове въпроси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0BBB714-10CC-8FA9-C9DA-9464B09520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30296" b="28327"/>
          <a:stretch/>
        </p:blipFill>
        <p:spPr>
          <a:xfrm>
            <a:off x="5565810" y="3622451"/>
            <a:ext cx="3629003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Речник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Речник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позволява изграждане на речник от термини за въпросния курс. </a:t>
            </a:r>
          </a:p>
          <a:p>
            <a:pPr eaLnBrk="1" hangingPunct="1"/>
            <a:r>
              <a:rPr lang="ru-RU" altLang="bg-BG" sz="2800" dirty="0"/>
              <a:t>Термините могат да бъдат добавяни от преподавателя.</a:t>
            </a:r>
          </a:p>
          <a:p>
            <a:pPr eaLnBrk="1" hangingPunct="1"/>
            <a:r>
              <a:rPr lang="ru-RU" altLang="bg-BG" sz="2800" dirty="0"/>
              <a:t>Студентите също могат да добавят дефиниции и дори могат да коментират вече съществуващи, ако имат разрешение от преподавателя.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82C5C27-59C0-B6DE-250A-785F7AB728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51" y="1761289"/>
            <a:ext cx="197145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7097" y="18593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Имейл адрес в </a:t>
            </a:r>
            <a:r>
              <a:rPr lang="en-US" sz="4000" b="1" dirty="0">
                <a:solidFill>
                  <a:srgbClr val="F98012"/>
                </a:solidFill>
                <a:latin typeface="Remissis Sb" panose="020D0704040608020204" pitchFamily="34" charset="0"/>
              </a:rPr>
              <a:t>uni-ruse.bg</a:t>
            </a:r>
            <a:endParaRPr lang="bg-BG" sz="4000" b="1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AEF89D-A698-C6BE-BC57-742842731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1EA3F-0ACE-C393-6B45-42C227F8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064"/>
            <a:ext cx="2627129" cy="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11782-C61A-4890-A038-08BDA0DD88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8" t="17175" r="30312" b="5200"/>
          <a:stretch/>
        </p:blipFill>
        <p:spPr>
          <a:xfrm>
            <a:off x="2627784" y="883350"/>
            <a:ext cx="3744416" cy="39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Форум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Форум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тази дейност създава форум, който е ограничен </a:t>
            </a:r>
            <a:r>
              <a:rPr lang="ru-RU" altLang="bg-BG" sz="2800" dirty="0">
                <a:solidFill>
                  <a:srgbClr val="1177D0"/>
                </a:solidFill>
              </a:rPr>
              <a:t>в рамките на въпросния курс</a:t>
            </a:r>
            <a:r>
              <a:rPr lang="ru-RU" altLang="bg-BG" sz="2800" dirty="0"/>
              <a:t>. </a:t>
            </a:r>
          </a:p>
          <a:p>
            <a:pPr eaLnBrk="1" hangingPunct="1"/>
            <a:r>
              <a:rPr lang="ru-RU" altLang="bg-BG" sz="2800" dirty="0"/>
              <a:t>Участниците може да провеждат асинхронни обсъждания по различни теми, т.е. дискусии, които протичат в продължителен интервал от време.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Чат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Чат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тази дейност създава чат стая, в която могат да влязат всички студенти и да провеждат разговори в реално време. </a:t>
            </a:r>
          </a:p>
          <a:p>
            <a:pPr eaLnBrk="1" hangingPunct="1"/>
            <a:r>
              <a:rPr lang="ru-RU" altLang="bg-BG" sz="2800" dirty="0"/>
              <a:t>Веднъж създадена, чат стаята е достъпна по всяко време. </a:t>
            </a:r>
            <a:endParaRPr lang="bg-BG" altLang="bg-BG" sz="28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9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Урок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bg-BG" altLang="bg-BG" sz="2800" b="1" dirty="0">
                <a:solidFill>
                  <a:srgbClr val="F98012"/>
                </a:solidFill>
              </a:rPr>
              <a:t>Урок</a:t>
            </a:r>
            <a:r>
              <a:rPr lang="ru-RU" altLang="bg-BG" sz="2800" b="1" dirty="0">
                <a:solidFill>
                  <a:srgbClr val="F98012"/>
                </a:solidFill>
              </a:rPr>
              <a:t> </a:t>
            </a:r>
            <a:r>
              <a:rPr lang="ru-RU" altLang="bg-BG" sz="2800" dirty="0"/>
              <a:t>– представя учебното съдържание по интересен и интерактивен начин. </a:t>
            </a:r>
          </a:p>
          <a:p>
            <a:pPr eaLnBrk="1" hangingPunct="1"/>
            <a:r>
              <a:rPr lang="ru-RU" altLang="bg-BG" sz="2800" dirty="0"/>
              <a:t>Преподавателят може да създаде разклоняваща се последователност от страници с обяснения или практически инструкции, които предлагат на студентите различни пътища и възможности за усвояване на информацията.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1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6B65B42-E207-5933-A166-41378624EB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4456"/>
            <a:ext cx="724078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Дейности –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Урок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683568" y="1059582"/>
            <a:ext cx="81105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/>
              <a:t>Състои се от поредица от страници, всяка страница обикновено завършва с въпрос с няколко възможни отговора. </a:t>
            </a:r>
          </a:p>
          <a:p>
            <a:pPr eaLnBrk="1" hangingPunct="1"/>
            <a:r>
              <a:rPr lang="ru-RU" altLang="bg-BG" sz="2800" dirty="0"/>
              <a:t>За повишаване на ангажираността на студентите и проверяване на техните знания,преподавателят може да добави различни типове въпроси.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062487"/>
            <a:ext cx="724078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183925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дейност или ресурс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A3C88-FC8F-7922-DB70-3D74453B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C3CC81-EBFC-E39A-238D-A8D23D2C1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97255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1046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За да добавим дейност или ресурс поставяме мишката в долната част на секцията докато се появи иконата </a:t>
            </a:r>
            <a:r>
              <a:rPr lang="bg-BG" sz="2400" b="1" kern="0" dirty="0">
                <a:solidFill>
                  <a:srgbClr val="C00000"/>
                </a:solidFill>
                <a:latin typeface="+mn-lt"/>
              </a:rPr>
              <a:t>+</a:t>
            </a:r>
            <a:r>
              <a:rPr lang="bg-BG" b="1" kern="0" dirty="0">
                <a:latin typeface="+mn-lt"/>
              </a:rPr>
              <a:t>. Кликваме върху нея </a:t>
            </a:r>
            <a:br>
              <a:rPr lang="bg-BG" b="1" kern="0" dirty="0">
                <a:latin typeface="+mn-lt"/>
              </a:rPr>
            </a:br>
            <a:r>
              <a:rPr lang="bg-BG" b="1" kern="0" dirty="0">
                <a:latin typeface="+mn-lt"/>
              </a:rPr>
              <a:t>или върху </a:t>
            </a:r>
            <a:r>
              <a:rPr lang="bg-BG" b="1" kern="0" dirty="0">
                <a:solidFill>
                  <a:srgbClr val="C00000"/>
                </a:solidFill>
                <a:latin typeface="+mn-lt"/>
              </a:rPr>
              <a:t>Добавяне на ресурс</a:t>
            </a:r>
            <a:r>
              <a:rPr lang="bg-BG" b="1" kern="0" dirty="0">
                <a:latin typeface="+mn-lt"/>
              </a:rPr>
              <a:t>.</a:t>
            </a:r>
            <a:endParaRPr lang="bg-BG" b="1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479" y="2240373"/>
            <a:ext cx="8679606" cy="2710551"/>
            <a:chOff x="196479" y="1779662"/>
            <a:chExt cx="8679606" cy="2710551"/>
          </a:xfrm>
        </p:grpSpPr>
        <p:pic>
          <p:nvPicPr>
            <p:cNvPr id="29725" name="Picture 2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36" b="5346"/>
            <a:stretch/>
          </p:blipFill>
          <p:spPr bwMode="auto">
            <a:xfrm>
              <a:off x="196479" y="1779662"/>
              <a:ext cx="8679606" cy="2710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hape, arrow&#10;&#10;Description automatically generated">
              <a:extLst>
                <a:ext uri="{FF2B5EF4-FFF2-40B4-BE49-F238E27FC236}">
                  <a16:creationId xmlns:a16="http://schemas.microsoft.com/office/drawing/2014/main" id="{00A3E6AA-3D9F-2E12-F93B-7FA5CFAF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89904" y="2020217"/>
              <a:ext cx="508054" cy="440313"/>
            </a:xfrm>
            <a:prstGeom prst="rect">
              <a:avLst/>
            </a:prstGeom>
          </p:spPr>
        </p:pic>
        <p:pic>
          <p:nvPicPr>
            <p:cNvPr id="14" name="Picture 13" descr="Shape, arrow&#10;&#10;Description automatically generated">
              <a:extLst>
                <a:ext uri="{FF2B5EF4-FFF2-40B4-BE49-F238E27FC236}">
                  <a16:creationId xmlns:a16="http://schemas.microsoft.com/office/drawing/2014/main" id="{00A3E6AA-3D9F-2E12-F93B-7FA5CFAF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757871" y="3044872"/>
              <a:ext cx="534209" cy="462981"/>
            </a:xfrm>
            <a:prstGeom prst="rect">
              <a:avLst/>
            </a:prstGeom>
          </p:spPr>
        </p:pic>
        <p:pic>
          <p:nvPicPr>
            <p:cNvPr id="16" name="Picture 15" descr="Shape, arrow&#10;&#10;Description automatically generated">
              <a:extLst>
                <a:ext uri="{FF2B5EF4-FFF2-40B4-BE49-F238E27FC236}">
                  <a16:creationId xmlns:a16="http://schemas.microsoft.com/office/drawing/2014/main" id="{00A3E6AA-3D9F-2E12-F93B-7FA5CFAF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829879" y="3980977"/>
              <a:ext cx="534209" cy="462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6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0355" y="201746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ресурс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8242B9A-B41D-06D6-34DF-3CE02E4F2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CA196FE-9AD4-8C6B-8E48-C5204B63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12919" r="29367" b="15845"/>
          <a:stretch/>
        </p:blipFill>
        <p:spPr bwMode="auto">
          <a:xfrm>
            <a:off x="2051720" y="735806"/>
            <a:ext cx="4320480" cy="41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05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3715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дейност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074D799D-7232-6AC1-BEA9-9FC88AB21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1AC1D5E-7089-548A-D067-86E068A0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12455" r="29579" b="16027"/>
          <a:stretch/>
        </p:blipFill>
        <p:spPr bwMode="auto">
          <a:xfrm>
            <a:off x="2334681" y="746720"/>
            <a:ext cx="4176464" cy="40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19821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7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файл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EE654EA-4F44-98F7-7A90-7ED679914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458A967-7905-406D-7C5B-2783DF91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00" name="Picture 3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15375" r="22179" b="4134"/>
          <a:stretch/>
        </p:blipFill>
        <p:spPr bwMode="auto">
          <a:xfrm>
            <a:off x="2123728" y="843558"/>
            <a:ext cx="3929705" cy="416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44626" y="2283718"/>
            <a:ext cx="474819" cy="411510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44626" y="3723878"/>
            <a:ext cx="474819" cy="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19106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страница (текст)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5" t="17806" r="20981" b="4916"/>
          <a:stretch/>
        </p:blipFill>
        <p:spPr bwMode="auto">
          <a:xfrm>
            <a:off x="2301088" y="915566"/>
            <a:ext cx="4076172" cy="402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48875" y="1419622"/>
            <a:ext cx="474819" cy="411510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0A3E6AA-3D9F-2E12-F93B-7FA5CFAF7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878357" y="3723878"/>
            <a:ext cx="474819" cy="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5" t="17806" r="20981" b="4916"/>
          <a:stretch/>
        </p:blipFill>
        <p:spPr bwMode="auto">
          <a:xfrm>
            <a:off x="2301088" y="915566"/>
            <a:ext cx="4076172" cy="402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19106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249424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707904" y="4195962"/>
            <a:ext cx="0" cy="3920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1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7097" y="18593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Промяна на езика </a:t>
            </a:r>
            <a:endParaRPr lang="bg-BG" sz="4000" b="1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AEF89D-A698-C6BE-BC57-742842731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121665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1EA3F-0ACE-C393-6B45-42C227F8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064"/>
            <a:ext cx="2627129" cy="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27584" y="926413"/>
            <a:ext cx="7200800" cy="4065454"/>
            <a:chOff x="395536" y="833634"/>
            <a:chExt cx="6777292" cy="3826348"/>
          </a:xfrm>
        </p:grpSpPr>
        <p:pic>
          <p:nvPicPr>
            <p:cNvPr id="11059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91" t="16393" b="72756"/>
            <a:stretch/>
          </p:blipFill>
          <p:spPr bwMode="auto">
            <a:xfrm>
              <a:off x="6345668" y="2087821"/>
              <a:ext cx="827160" cy="39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595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9" t="9542" b="9901"/>
            <a:stretch/>
          </p:blipFill>
          <p:spPr bwMode="auto">
            <a:xfrm>
              <a:off x="395536" y="920956"/>
              <a:ext cx="5950132" cy="3739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H="1">
              <a:off x="6319105" y="833634"/>
              <a:ext cx="666719" cy="17968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23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19106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071590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46667" y="987574"/>
            <a:ext cx="4958561" cy="3736558"/>
            <a:chOff x="2205727" y="1814840"/>
            <a:chExt cx="3297607" cy="2484934"/>
          </a:xfrm>
        </p:grpSpPr>
        <p:pic>
          <p:nvPicPr>
            <p:cNvPr id="35875" name="Picture 3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0" t="29933" r="35249" b="23728"/>
            <a:stretch/>
          </p:blipFill>
          <p:spPr bwMode="auto">
            <a:xfrm>
              <a:off x="2205727" y="1814840"/>
              <a:ext cx="2820035" cy="2484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4860032" y="2516513"/>
              <a:ext cx="643302" cy="30594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4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19106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69475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00680" y="1078164"/>
            <a:ext cx="5235616" cy="3535088"/>
            <a:chOff x="2000680" y="1711922"/>
            <a:chExt cx="4296992" cy="2901329"/>
          </a:xfrm>
        </p:grpSpPr>
        <p:pic>
          <p:nvPicPr>
            <p:cNvPr id="36900" name="Picture 3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7" t="27517" r="27641" b="18537"/>
            <a:stretch/>
          </p:blipFill>
          <p:spPr bwMode="auto">
            <a:xfrm>
              <a:off x="2000680" y="1711922"/>
              <a:ext cx="4296992" cy="290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2987824" y="3119878"/>
              <a:ext cx="576064" cy="15297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3529266" y="2733748"/>
              <a:ext cx="466670" cy="1921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051537" y="4371950"/>
              <a:ext cx="466670" cy="1921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39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6068" y="19106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Вмъкване на изображение в страница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16D4357-1EA2-307B-B119-715F809A2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28686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262E0D-BB3F-4A06-6951-A7E53699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77734" y="824202"/>
            <a:ext cx="3978442" cy="4075866"/>
            <a:chOff x="2177734" y="1210034"/>
            <a:chExt cx="3601832" cy="3690034"/>
          </a:xfrm>
        </p:grpSpPr>
        <p:pic>
          <p:nvPicPr>
            <p:cNvPr id="38949" name="Picture 3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0" t="22743" r="35227" b="16708"/>
            <a:stretch/>
          </p:blipFill>
          <p:spPr bwMode="auto">
            <a:xfrm>
              <a:off x="2591780" y="1210034"/>
              <a:ext cx="3187786" cy="369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59832" y="4754044"/>
              <a:ext cx="43204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177734" y="2859782"/>
              <a:ext cx="414046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77734" y="3219822"/>
              <a:ext cx="46805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8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3178462-0E33-D842-FE73-EE84004849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33178462-0E33-D842-FE73-EE84004849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F4570-6088-5AAE-A225-1C6FE642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6C95C6D-8D2A-BD10-117D-B9543EFC07F1}"/>
              </a:ext>
            </a:extLst>
          </p:cNvPr>
          <p:cNvGrpSpPr/>
          <p:nvPr/>
        </p:nvGrpSpPr>
        <p:grpSpPr>
          <a:xfrm>
            <a:off x="1337749" y="3428381"/>
            <a:ext cx="2335057" cy="918683"/>
            <a:chOff x="6376024" y="1025382"/>
            <a:chExt cx="2335057" cy="9186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6CDCBA-2685-64C8-6A37-CE76A023691F}"/>
                </a:ext>
              </a:extLst>
            </p:cNvPr>
            <p:cNvGrpSpPr/>
            <p:nvPr/>
          </p:nvGrpSpPr>
          <p:grpSpPr>
            <a:xfrm>
              <a:off x="6658728" y="1692042"/>
              <a:ext cx="2052353" cy="252023"/>
              <a:chOff x="6732240" y="1971040"/>
              <a:chExt cx="2052353" cy="2520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CC90ABA-E236-A972-563B-701C8CC1E7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3075" t="71000" r="1962" b="25733"/>
              <a:stretch/>
            </p:blipFill>
            <p:spPr>
              <a:xfrm>
                <a:off x="6732240" y="1971040"/>
                <a:ext cx="2052353" cy="252023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D1353CC-42DC-4206-44D6-4583DA582611}"/>
                  </a:ext>
                </a:extLst>
              </p:cNvPr>
              <p:cNvSpPr/>
              <p:nvPr/>
            </p:nvSpPr>
            <p:spPr>
              <a:xfrm>
                <a:off x="6741987" y="1998223"/>
                <a:ext cx="1885835" cy="188836"/>
              </a:xfrm>
              <a:prstGeom prst="roundRect">
                <a:avLst/>
              </a:prstGeom>
              <a:noFill/>
              <a:ln>
                <a:solidFill>
                  <a:srgbClr val="F980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CD495A-18F4-4B94-DE10-D60DBAFE0980}"/>
                </a:ext>
              </a:extLst>
            </p:cNvPr>
            <p:cNvSpPr txBox="1"/>
            <p:nvPr/>
          </p:nvSpPr>
          <p:spPr>
            <a:xfrm>
              <a:off x="6575471" y="1150130"/>
              <a:ext cx="2052351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Кликваме върху</a:t>
              </a:r>
              <a:endParaRPr lang="bg-BG" sz="20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6AA1CA31-DC9B-4031-0540-15B22E56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024" y="1025382"/>
              <a:ext cx="313885" cy="5331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5FC4C-8EB8-B333-361F-D8CE22CCDFAC}"/>
              </a:ext>
            </a:extLst>
          </p:cNvPr>
          <p:cNvGrpSpPr/>
          <p:nvPr/>
        </p:nvGrpSpPr>
        <p:grpSpPr>
          <a:xfrm>
            <a:off x="5088731" y="3428381"/>
            <a:ext cx="2651620" cy="512589"/>
            <a:chOff x="6214699" y="2568004"/>
            <a:chExt cx="2651620" cy="5125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4FB09E-4F3B-B607-0450-949BC7C3E771}"/>
                </a:ext>
              </a:extLst>
            </p:cNvPr>
            <p:cNvSpPr txBox="1"/>
            <p:nvPr/>
          </p:nvSpPr>
          <p:spPr>
            <a:xfrm>
              <a:off x="6405194" y="2640124"/>
              <a:ext cx="2461125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След това</a:t>
              </a:r>
              <a:r>
                <a:rPr lang="en-US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-&gt;</a:t>
              </a:r>
              <a:r>
                <a:rPr lang="bg-BG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 Дейност </a:t>
              </a:r>
              <a:endParaRPr lang="bg-BG" sz="20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2" name="Picture 21" descr="Logo, icon&#10;&#10;Description automatically generated">
              <a:extLst>
                <a:ext uri="{FF2B5EF4-FFF2-40B4-BE49-F238E27FC236}">
                  <a16:creationId xmlns:a16="http://schemas.microsoft.com/office/drawing/2014/main" id="{DB7BAD9B-B130-D44F-FED7-8524CE534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699" y="2568004"/>
              <a:ext cx="322650" cy="512589"/>
            </a:xfrm>
            <a:prstGeom prst="rect">
              <a:avLst/>
            </a:prstGeom>
          </p:spPr>
        </p:pic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ACF00E9B-DF9E-4621-81E4-949FD48E25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90" y="3496889"/>
            <a:ext cx="638990" cy="512590"/>
          </a:xfrm>
          <a:prstGeom prst="rect">
            <a:avLst/>
          </a:prstGeom>
        </p:spPr>
      </p:pic>
      <p:pic>
        <p:nvPicPr>
          <p:cNvPr id="39975" name="Picture 3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b="52380"/>
          <a:stretch/>
        </p:blipFill>
        <p:spPr bwMode="auto">
          <a:xfrm>
            <a:off x="510599" y="987574"/>
            <a:ext cx="82048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9702"/>
            <a:ext cx="364346" cy="315766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43761" r="50173" b="44829"/>
          <a:stretch/>
        </p:blipFill>
        <p:spPr bwMode="auto">
          <a:xfrm>
            <a:off x="5875869" y="3940969"/>
            <a:ext cx="1144403" cy="11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1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3178462-0E33-D842-FE73-EE84004849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F4570-6088-5AAE-A225-1C6FE642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1" name="Picture 4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17442" r="20370" b="3902"/>
          <a:stretch/>
        </p:blipFill>
        <p:spPr bwMode="auto">
          <a:xfrm>
            <a:off x="2195736" y="847897"/>
            <a:ext cx="4284289" cy="417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02929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Редактиране на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27886C3-C5A3-710C-0003-2E2F62B5B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35B920-AAF6-4F01-2BAE-A9F3F794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1413" y="1635646"/>
            <a:ext cx="8803201" cy="2051967"/>
            <a:chOff x="0" y="1059582"/>
            <a:chExt cx="8649857" cy="2016224"/>
          </a:xfrm>
        </p:grpSpPr>
        <p:pic>
          <p:nvPicPr>
            <p:cNvPr id="42027" name="Picture 4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30" r="21418" b="44317"/>
            <a:stretch/>
          </p:blipFill>
          <p:spPr bwMode="auto">
            <a:xfrm>
              <a:off x="0" y="1555606"/>
              <a:ext cx="8649857" cy="152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E2F984-BD4F-AE1B-392E-DBD61F4F29A5}"/>
                </a:ext>
              </a:extLst>
            </p:cNvPr>
            <p:cNvSpPr txBox="1"/>
            <p:nvPr/>
          </p:nvSpPr>
          <p:spPr>
            <a:xfrm>
              <a:off x="5027430" y="1059582"/>
              <a:ext cx="2719636" cy="7366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1800" kern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Кликваме върху името на теста</a:t>
              </a:r>
              <a:endParaRPr lang="bg-BG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H="1">
              <a:off x="4720038" y="1779662"/>
              <a:ext cx="614784" cy="39013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70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DB258FF-E2D8-5791-D188-A83FAE8BDE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E9175D-18A5-0732-FCAE-33F10DD1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E5DBD70-ADFE-33C8-02D2-4634172A24F8}"/>
              </a:ext>
            </a:extLst>
          </p:cNvPr>
          <p:cNvSpPr txBox="1">
            <a:spLocks noChangeArrowheads="1"/>
          </p:cNvSpPr>
          <p:nvPr/>
        </p:nvSpPr>
        <p:spPr>
          <a:xfrm>
            <a:off x="1002929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Редактиране на тест</a:t>
            </a: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r="21639" b="31822"/>
          <a:stretch/>
        </p:blipFill>
        <p:spPr bwMode="auto">
          <a:xfrm>
            <a:off x="372841" y="1232054"/>
            <a:ext cx="8326882" cy="29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35" y="2826448"/>
            <a:ext cx="364346" cy="3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76" name="Picture 4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4939" b="29711"/>
          <a:stretch/>
        </p:blipFill>
        <p:spPr bwMode="auto">
          <a:xfrm>
            <a:off x="225397" y="1386389"/>
            <a:ext cx="8621770" cy="259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4840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Добавяне на въпрос към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B43FE19-37E9-E7B0-6BFE-66CFAAF6B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6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9A70D2-5023-2DCD-2BE6-C6A1F0D6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BF664A-2F75-74AB-C6B6-308D8BD33F59}"/>
              </a:ext>
            </a:extLst>
          </p:cNvPr>
          <p:cNvSpPr/>
          <p:nvPr/>
        </p:nvSpPr>
        <p:spPr>
          <a:xfrm>
            <a:off x="7092280" y="3219822"/>
            <a:ext cx="1368152" cy="6445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6482928" y="3646140"/>
            <a:ext cx="60935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6482929" y="3363838"/>
            <a:ext cx="60935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6482929" y="3507854"/>
            <a:ext cx="60935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6527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Типове въпроси към тест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6AFB46D-AD93-68F1-A46B-FBFF035D6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4E367A5-52E9-F24B-AC19-EBC2B99F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00" name="Picture 4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22624" r="36245" b="16064"/>
          <a:stretch/>
        </p:blipFill>
        <p:spPr bwMode="auto">
          <a:xfrm>
            <a:off x="755576" y="826621"/>
            <a:ext cx="3168352" cy="397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1" name="Picture 4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22708" r="36076" b="16589"/>
          <a:stretch/>
        </p:blipFill>
        <p:spPr bwMode="auto">
          <a:xfrm>
            <a:off x="4748019" y="847897"/>
            <a:ext cx="3136349" cy="39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25" name="Picture 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0" r="21513" b="29826"/>
          <a:stretch/>
        </p:blipFill>
        <p:spPr bwMode="auto">
          <a:xfrm>
            <a:off x="287327" y="1131590"/>
            <a:ext cx="8494090" cy="310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1769" y="237465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Банка с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65C76595-7BC1-B99A-2F10-87EE11B52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B7E2F9B-2722-9B62-64DF-B219BCF1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2C4B4B-2D06-D375-693B-71242C41C0BE}"/>
              </a:ext>
            </a:extLst>
          </p:cNvPr>
          <p:cNvSpPr/>
          <p:nvPr/>
        </p:nvSpPr>
        <p:spPr>
          <a:xfrm>
            <a:off x="6228184" y="1911335"/>
            <a:ext cx="816619" cy="300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7082" y="2314306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5512" y="179585"/>
            <a:ext cx="8218488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След влизане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…</a:t>
            </a: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1937153-667A-2216-4063-A7B43DB7A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EEDB1CD-01E4-13D8-EB7D-631BAEF2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5EEE8-C143-414E-81DA-ACA3D67C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30" r="24801" b="6600"/>
          <a:stretch/>
        </p:blipFill>
        <p:spPr>
          <a:xfrm>
            <a:off x="1259632" y="727421"/>
            <a:ext cx="6264696" cy="37661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22D7B-6569-437E-8975-F2ADA5EE936C}"/>
              </a:ext>
            </a:extLst>
          </p:cNvPr>
          <p:cNvSpPr/>
          <p:nvPr/>
        </p:nvSpPr>
        <p:spPr>
          <a:xfrm>
            <a:off x="3347864" y="4083918"/>
            <a:ext cx="582391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human body&#10;&#10;Description automatically generated with low confidence">
            <a:extLst>
              <a:ext uri="{FF2B5EF4-FFF2-40B4-BE49-F238E27FC236}">
                <a16:creationId xmlns:a16="http://schemas.microsoft.com/office/drawing/2014/main" id="{FD869622-75C1-D5B0-D4A0-8D3877A60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0">
            <a:off x="1563787" y="2499229"/>
            <a:ext cx="1584176" cy="221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61C60B0-49E9-589C-238D-0463FD1FE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940298-7846-4A64-44BF-E2351CBB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76D93BD-AC14-1FC6-33FE-725C31BEF250}"/>
              </a:ext>
            </a:extLst>
          </p:cNvPr>
          <p:cNvSpPr txBox="1">
            <a:spLocks noChangeArrowheads="1"/>
          </p:cNvSpPr>
          <p:nvPr/>
        </p:nvSpPr>
        <p:spPr>
          <a:xfrm>
            <a:off x="1051769" y="237465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Банка с въпроси - категории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Въпросите може да се организират в отделни категории.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47152" name="Picture 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4915" r="33699" b="18458"/>
          <a:stretch/>
        </p:blipFill>
        <p:spPr bwMode="auto">
          <a:xfrm>
            <a:off x="179512" y="1846391"/>
            <a:ext cx="40884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53" name="Picture 4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4884" r="34073" b="18480"/>
          <a:stretch/>
        </p:blipFill>
        <p:spPr bwMode="auto">
          <a:xfrm>
            <a:off x="4644008" y="1846391"/>
            <a:ext cx="440992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540" y="2095512"/>
            <a:ext cx="458823" cy="397646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140" y="2018501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54C950AE-2E51-02FE-B35C-9AE115E3E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2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649F18-8040-6058-B8BF-7921C59A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E24FC12-28C3-03F7-0900-06D793AA5E26}"/>
              </a:ext>
            </a:extLst>
          </p:cNvPr>
          <p:cNvSpPr txBox="1">
            <a:spLocks noChangeArrowheads="1"/>
          </p:cNvSpPr>
          <p:nvPr/>
        </p:nvSpPr>
        <p:spPr>
          <a:xfrm>
            <a:off x="1051769" y="237465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Банка с въпроси</a:t>
            </a: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- категории</a:t>
            </a:r>
          </a:p>
          <a:p>
            <a:pPr algn="l" eaLnBrk="1" hangingPunct="1">
              <a:defRPr/>
            </a:pP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pic>
        <p:nvPicPr>
          <p:cNvPr id="48176" name="Picture 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24808" b="4293"/>
          <a:stretch/>
        </p:blipFill>
        <p:spPr bwMode="auto">
          <a:xfrm>
            <a:off x="809000" y="1347614"/>
            <a:ext cx="7416824" cy="349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Избираме коя да бъде родителската категория.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57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6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200" name="Picture 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14337" b="9366"/>
          <a:stretch/>
        </p:blipFill>
        <p:spPr bwMode="auto">
          <a:xfrm>
            <a:off x="827584" y="987574"/>
            <a:ext cx="7488832" cy="37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3" y="2352538"/>
            <a:ext cx="458823" cy="3976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3260" y="4473319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72112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Може да добавим множество категории.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1" r="6869" b="14156"/>
          <a:stretch/>
        </p:blipFill>
        <p:spPr bwMode="auto">
          <a:xfrm>
            <a:off x="683568" y="1563638"/>
            <a:ext cx="812568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3180" y="4592922"/>
            <a:ext cx="458823" cy="3976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07854"/>
            <a:ext cx="530472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274318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Всяка от категориите може да се редактира.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1" r="6869" b="14156"/>
          <a:stretch/>
        </p:blipFill>
        <p:spPr bwMode="auto">
          <a:xfrm>
            <a:off x="683568" y="1563638"/>
            <a:ext cx="812568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9244" y="4546555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92197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7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За да добавим въпроси към дадена категория кликваме върху нейното име.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1" r="6869" b="14156"/>
          <a:stretch/>
        </p:blipFill>
        <p:spPr bwMode="auto">
          <a:xfrm>
            <a:off x="683568" y="1563638"/>
            <a:ext cx="812568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3180" y="4317143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726739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0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Създаваме въпросите един по един като избираме от кой тип искаме да бъде.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r="33541" b="20764"/>
          <a:stretch/>
        </p:blipFill>
        <p:spPr bwMode="auto">
          <a:xfrm>
            <a:off x="179512" y="1491630"/>
            <a:ext cx="55983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7116" y="4042498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74509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Три въпроса в категория „Тест към лекция 1“ 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32119" r="3168" b="9245"/>
          <a:stretch/>
        </p:blipFill>
        <p:spPr bwMode="auto">
          <a:xfrm>
            <a:off x="562815" y="1419621"/>
            <a:ext cx="8424936" cy="341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0399" y="1882258"/>
            <a:ext cx="458823" cy="397646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95886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30272"/>
          <a:stretch/>
        </p:blipFill>
        <p:spPr bwMode="auto">
          <a:xfrm>
            <a:off x="425647" y="1419622"/>
            <a:ext cx="8436721" cy="214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14709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6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След като имаме въпроси в банката с въпроси може да създадем теста 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89" y="3003798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67336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latin typeface="+mn-lt"/>
              </a:rPr>
              <a:t>Избираме категорията, от която искаме да използваме въпроси. </a:t>
            </a:r>
            <a:endParaRPr lang="bg-BG" b="1" dirty="0">
              <a:solidFill>
                <a:srgbClr val="FF7F00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3608" y="1368624"/>
            <a:ext cx="5328592" cy="3428837"/>
            <a:chOff x="1259632" y="1268751"/>
            <a:chExt cx="5328592" cy="3428837"/>
          </a:xfrm>
        </p:grpSpPr>
        <p:pic>
          <p:nvPicPr>
            <p:cNvPr id="1198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8" t="12398" r="30169" b="38238"/>
            <a:stretch/>
          </p:blipFill>
          <p:spPr bwMode="auto">
            <a:xfrm>
              <a:off x="1691680" y="1268751"/>
              <a:ext cx="4896544" cy="335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851670"/>
              <a:ext cx="458823" cy="397646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4299942"/>
              <a:ext cx="458823" cy="39764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2C4B4B-2D06-D375-693B-71242C41C0BE}"/>
                </a:ext>
              </a:extLst>
            </p:cNvPr>
            <p:cNvSpPr/>
            <p:nvPr/>
          </p:nvSpPr>
          <p:spPr>
            <a:xfrm>
              <a:off x="1718455" y="3795886"/>
              <a:ext cx="549289" cy="5760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65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35D267-63C0-46B3-BB72-CE993882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0" b="8001"/>
          <a:stretch/>
        </p:blipFill>
        <p:spPr>
          <a:xfrm>
            <a:off x="0" y="1081712"/>
            <a:ext cx="9144000" cy="4061788"/>
          </a:xfrm>
          <a:prstGeom prst="rect">
            <a:avLst/>
          </a:prstGeom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3380" y="177023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Заявка за нов курс 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771800" y="1707654"/>
            <a:ext cx="403244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AC03201-A8CF-0958-F383-4889CF1D5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D3F29A7-41F2-D746-AE6B-72F960E8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E2E3A436-1795-65EC-74CA-C071B3380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3911" y="3048111"/>
            <a:ext cx="664690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Банка с въпроси- категории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59665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539552" y="909857"/>
            <a:ext cx="82089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b="1" kern="0" dirty="0">
                <a:solidFill>
                  <a:srgbClr val="C00000"/>
                </a:solidFill>
                <a:latin typeface="+mn-lt"/>
              </a:rPr>
              <a:t>Готовият тест изглежда така: </a:t>
            </a:r>
            <a:endParaRPr lang="bg-BG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5254" r="3380" b="8944"/>
          <a:stretch/>
        </p:blipFill>
        <p:spPr bwMode="auto">
          <a:xfrm>
            <a:off x="539552" y="1419622"/>
            <a:ext cx="722887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79806-75C4-4437-A70E-389D220ECA00}"/>
              </a:ext>
            </a:extLst>
          </p:cNvPr>
          <p:cNvSpPr txBox="1"/>
          <p:nvPr/>
        </p:nvSpPr>
        <p:spPr>
          <a:xfrm>
            <a:off x="1813731" y="4296357"/>
            <a:ext cx="468052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bg-BG" b="1" kern="0" dirty="0">
                <a:solidFill>
                  <a:srgbClr val="C00000"/>
                </a:solidFill>
                <a:latin typeface="+mn-lt"/>
              </a:rPr>
              <a:t>Винаги може да добавим и други въпроси </a:t>
            </a:r>
            <a:endParaRPr lang="bg-BG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2431" y="3939902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5217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Импортиране на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938DD82-8A0B-C81A-2C98-D0EED3F14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41553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FC84E5-EA94-43EF-9539-7A9BCF64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51520" y="1231222"/>
            <a:ext cx="6025459" cy="3464800"/>
            <a:chOff x="1066821" y="1203598"/>
            <a:chExt cx="6025459" cy="3464800"/>
          </a:xfrm>
        </p:grpSpPr>
        <p:pic>
          <p:nvPicPr>
            <p:cNvPr id="12185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2" t="24893" r="32781" b="18510"/>
            <a:stretch/>
          </p:blipFill>
          <p:spPr bwMode="auto">
            <a:xfrm>
              <a:off x="1475656" y="1203598"/>
              <a:ext cx="5616624" cy="346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765548" y="2026274"/>
              <a:ext cx="458823" cy="397646"/>
            </a:xfrm>
            <a:prstGeom prst="rect">
              <a:avLst/>
            </a:prstGeom>
          </p:spPr>
        </p:pic>
        <p:pic>
          <p:nvPicPr>
            <p:cNvPr id="14" name="Picture 13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21" y="2489678"/>
              <a:ext cx="458823" cy="39764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F37088-C664-AE31-5FA3-9E509A49B3A4}"/>
              </a:ext>
            </a:extLst>
          </p:cNvPr>
          <p:cNvSpPr txBox="1"/>
          <p:nvPr/>
        </p:nvSpPr>
        <p:spPr>
          <a:xfrm>
            <a:off x="6156176" y="1059582"/>
            <a:ext cx="266429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 да се импортират въпроси е необходимо предварително да бъдат подготвени</a:t>
            </a:r>
            <a:r>
              <a:rPr lang="en-US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1440A51-8FBD-DFA5-CB73-A99A6C32BD4F}"/>
              </a:ext>
            </a:extLst>
          </p:cNvPr>
          <p:cNvSpPr txBox="1">
            <a:spLocks noChangeArrowheads="1"/>
          </p:cNvSpPr>
          <p:nvPr/>
        </p:nvSpPr>
        <p:spPr>
          <a:xfrm>
            <a:off x="6349976" y="2571750"/>
            <a:ext cx="2448272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Как става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?</a:t>
            </a: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FFCC932-8052-B7AA-E1CE-B7BD89257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163303"/>
            <a:ext cx="1530057" cy="19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55217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Импортиране на въпроси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9938DD82-8A0B-C81A-2C98-D0EED3F14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1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FC84E5-EA94-43EF-9539-7A9BCF64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BBBE8A-B70A-774A-9EF7-932AA8A08D77}"/>
              </a:ext>
            </a:extLst>
          </p:cNvPr>
          <p:cNvCxnSpPr>
            <a:cxnSpLocks/>
          </p:cNvCxnSpPr>
          <p:nvPr/>
        </p:nvCxnSpPr>
        <p:spPr>
          <a:xfrm>
            <a:off x="2411760" y="2667858"/>
            <a:ext cx="5304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36" name="Picture 6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25750" r="2134" b="10938"/>
          <a:stretch/>
        </p:blipFill>
        <p:spPr bwMode="auto">
          <a:xfrm>
            <a:off x="611560" y="1059582"/>
            <a:ext cx="791443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6749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6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Aiken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формат</a:t>
            </a: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55576" y="980797"/>
            <a:ext cx="811053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1600" dirty="0"/>
              <a:t>Най-евтиният тип дисплей е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A. LCD (</a:t>
            </a:r>
            <a:r>
              <a:rPr lang="bg-BG" altLang="bg-BG" sz="1600" dirty="0"/>
              <a:t>течни кристали)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B. CRT (</a:t>
            </a:r>
            <a:r>
              <a:rPr lang="bg-BG" altLang="bg-BG" sz="1600" dirty="0"/>
              <a:t>електронно-лъчева тръба)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C. PDP (</a:t>
            </a:r>
            <a:r>
              <a:rPr lang="bg-BG" altLang="bg-BG" sz="1600" dirty="0"/>
              <a:t>плазмен)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D. ELD (</a:t>
            </a:r>
            <a:r>
              <a:rPr lang="bg-BG" altLang="bg-BG" sz="1600" dirty="0" err="1"/>
              <a:t>електро-луминисцентен</a:t>
            </a:r>
            <a:r>
              <a:rPr lang="bg-BG" altLang="bg-BG" sz="1600" dirty="0"/>
              <a:t>)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ANSWER: B</a:t>
            </a:r>
          </a:p>
          <a:p>
            <a:pPr marL="0" indent="0" eaLnBrk="1" hangingPunct="1">
              <a:buNone/>
            </a:pPr>
            <a:r>
              <a:rPr lang="bg-BG" altLang="bg-BG" sz="1600" dirty="0"/>
              <a:t>Мишката е входно устройство, което управлява движението на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A. </a:t>
            </a:r>
            <a:r>
              <a:rPr lang="bg-BG" altLang="bg-BG" sz="1600" dirty="0"/>
              <a:t>Светлинна писалка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B. </a:t>
            </a:r>
            <a:r>
              <a:rPr lang="bg-BG" altLang="bg-BG" sz="1600" dirty="0" err="1"/>
              <a:t>Дигитайзер</a:t>
            </a:r>
            <a:endParaRPr lang="bg-BG" altLang="bg-BG" sz="1600" dirty="0"/>
          </a:p>
          <a:p>
            <a:pPr marL="0" indent="0" eaLnBrk="1" hangingPunct="1">
              <a:buNone/>
            </a:pPr>
            <a:r>
              <a:rPr lang="en-US" altLang="bg-BG" sz="1600" dirty="0"/>
              <a:t>C. </a:t>
            </a:r>
            <a:r>
              <a:rPr lang="bg-BG" altLang="bg-BG" sz="1600" dirty="0"/>
              <a:t>Курсор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D. </a:t>
            </a:r>
            <a:r>
              <a:rPr lang="bg-BG" altLang="bg-BG" sz="1600" dirty="0"/>
              <a:t>Курсор и светлинна писалка</a:t>
            </a:r>
          </a:p>
          <a:p>
            <a:pPr marL="0" indent="0" eaLnBrk="1" hangingPunct="1">
              <a:buNone/>
            </a:pPr>
            <a:r>
              <a:rPr lang="en-US" altLang="bg-BG" sz="1600" dirty="0"/>
              <a:t>ANSWER: C</a:t>
            </a:r>
            <a:endParaRPr lang="bg-BG" altLang="bg-BG" sz="1600" dirty="0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D548502-3ADE-D4C6-1370-97AA75441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4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9723EA-7F18-88BE-9BB2-350A20B0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84307F9-479C-4AD1-89BE-5FADE7C49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1" y="1491630"/>
            <a:ext cx="3040965" cy="382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6749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6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Pain Text(*.txt)  </a:t>
            </a: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формат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D548502-3ADE-D4C6-1370-97AA75441D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D548502-3ADE-D4C6-1370-97AA75441D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9723EA-7F18-88BE-9BB2-350A20B0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1033464" y="1125995"/>
            <a:ext cx="742696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След като файлът е подготвен в </a:t>
            </a:r>
            <a:r>
              <a:rPr lang="en-US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Microsoft Word </a:t>
            </a:r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той се запазва </a:t>
            </a:r>
            <a:r>
              <a:rPr lang="bg-BG" kern="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като</a:t>
            </a:r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Plain Text - </a:t>
            </a:r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формат</a:t>
            </a:r>
            <a:endParaRPr lang="bg-BG" dirty="0">
              <a:solidFill>
                <a:srgbClr val="C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AAEFEE-9389-243C-E06F-5472E6865504}"/>
              </a:ext>
            </a:extLst>
          </p:cNvPr>
          <p:cNvGrpSpPr/>
          <p:nvPr/>
        </p:nvGrpSpPr>
        <p:grpSpPr>
          <a:xfrm>
            <a:off x="508114" y="1940800"/>
            <a:ext cx="4883729" cy="2202710"/>
            <a:chOff x="846542" y="1881208"/>
            <a:chExt cx="4883729" cy="22027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769816-F175-9B68-0727-257F43C1F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68" t="9840" r="31100" b="52800"/>
            <a:stretch/>
          </p:blipFill>
          <p:spPr>
            <a:xfrm>
              <a:off x="1377025" y="1881208"/>
              <a:ext cx="4353246" cy="220271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67A474F-1350-539F-C3CC-ED083F0F9983}"/>
                </a:ext>
              </a:extLst>
            </p:cNvPr>
            <p:cNvCxnSpPr>
              <a:cxnSpLocks/>
            </p:cNvCxnSpPr>
            <p:nvPr/>
          </p:nvCxnSpPr>
          <p:spPr>
            <a:xfrm>
              <a:off x="846542" y="3651870"/>
              <a:ext cx="53048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E07A2E-7476-9F16-B4AC-58C7C6BA25FF}"/>
              </a:ext>
            </a:extLst>
          </p:cNvPr>
          <p:cNvGrpSpPr/>
          <p:nvPr/>
        </p:nvGrpSpPr>
        <p:grpSpPr>
          <a:xfrm>
            <a:off x="5579316" y="1932574"/>
            <a:ext cx="3253854" cy="2321894"/>
            <a:chOff x="5868144" y="2835323"/>
            <a:chExt cx="3253854" cy="23218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783691-6FF6-A344-36C2-86188D982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825" t="29435" r="35825" b="34600"/>
            <a:stretch/>
          </p:blipFill>
          <p:spPr>
            <a:xfrm>
              <a:off x="5868144" y="2835323"/>
              <a:ext cx="3253854" cy="232189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AA312F0-E724-4A7A-5B20-FA208B8AC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312" y="3407575"/>
              <a:ext cx="0" cy="375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E4A81F-A7F8-9842-79B8-FC3D5478F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8424" y="3451313"/>
              <a:ext cx="0" cy="3317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E671E8-FDA1-C77E-06D4-37CA861DD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830" y="987438"/>
            <a:ext cx="696774" cy="14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Въпрос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"Множество възможни отговори"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36209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5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90519" y="700345"/>
            <a:ext cx="6120680" cy="4204610"/>
            <a:chOff x="251521" y="1279189"/>
            <a:chExt cx="5544616" cy="3808882"/>
          </a:xfrm>
        </p:grpSpPr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2BCF13FB-A7AB-AC94-C8B9-75B46027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77116" y="4042498"/>
              <a:ext cx="458823" cy="397646"/>
            </a:xfrm>
            <a:prstGeom prst="rect">
              <a:avLst/>
            </a:prstGeom>
          </p:spPr>
        </p:pic>
        <p:pic>
          <p:nvPicPr>
            <p:cNvPr id="11673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6" t="37277" r="2631" b="21177"/>
            <a:stretch/>
          </p:blipFill>
          <p:spPr bwMode="auto">
            <a:xfrm>
              <a:off x="251521" y="1279189"/>
              <a:ext cx="5544616" cy="15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39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3" t="18237" r="2414" b="21304"/>
            <a:stretch/>
          </p:blipFill>
          <p:spPr bwMode="auto">
            <a:xfrm>
              <a:off x="335484" y="2787774"/>
              <a:ext cx="5460653" cy="23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864" y="2100664"/>
              <a:ext cx="5427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5087" y="2499742"/>
              <a:ext cx="5427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6527" y="3075806"/>
              <a:ext cx="5427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0082" y="4443958"/>
              <a:ext cx="5427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1EBA72-41E0-4E92-CA84-9C5CAE57E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8114" y="4587974"/>
              <a:ext cx="5427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38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Въпрос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 </a:t>
            </a: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</a:rPr>
              <a:t>"Множество възможни отговори"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0F6E512-D048-B743-08B4-E55DB71477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966686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9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31A56A-5ED8-C9EF-C411-F83C7031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4581" r="33862" b="4485"/>
          <a:stretch/>
        </p:blipFill>
        <p:spPr bwMode="auto">
          <a:xfrm>
            <a:off x="1907704" y="882202"/>
            <a:ext cx="4608512" cy="414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41455" y="1491630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41455" y="1779662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2929873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3145897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4371950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1EBA72-41E0-4E92-CA84-9C5CAE57E463}"/>
              </a:ext>
            </a:extLst>
          </p:cNvPr>
          <p:cNvCxnSpPr>
            <a:cxnSpLocks/>
          </p:cNvCxnSpPr>
          <p:nvPr/>
        </p:nvCxnSpPr>
        <p:spPr>
          <a:xfrm>
            <a:off x="3259586" y="4587974"/>
            <a:ext cx="52675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4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83" name="Picture 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3" t="12856" r="29506" b="17674"/>
          <a:stretch/>
        </p:blipFill>
        <p:spPr bwMode="auto">
          <a:xfrm>
            <a:off x="2376042" y="843558"/>
            <a:ext cx="4320480" cy="410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2119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Задание </a:t>
            </a:r>
            <a:r>
              <a:rPr lang="bg-BG" sz="32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(</a:t>
            </a:r>
            <a:r>
              <a:rPr lang="en-US" sz="32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assignment)</a:t>
            </a:r>
            <a:endParaRPr lang="bg-BG" sz="32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05CF8-85D4-4976-CD18-8EF28E82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E44CB4-BA6A-4120-11C5-F75E0CC0E8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496" y="1306195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BAFF0-3FCE-F26B-C8F0-94F70238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7D26BE-454F-36C7-BA28-002975F2F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D4A046F2-6BB6-3AD2-67E9-D31D7308494A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22119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Задание (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assignment)</a:t>
            </a: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pic>
        <p:nvPicPr>
          <p:cNvPr id="57409" name="Picture 6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16752" r="21893" b="4132"/>
          <a:stretch/>
        </p:blipFill>
        <p:spPr bwMode="auto">
          <a:xfrm>
            <a:off x="2411760" y="868893"/>
            <a:ext cx="3931410" cy="412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9622"/>
            <a:ext cx="458823" cy="3976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33" y="3507854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34" name="Picture 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9" t="15475" r="21078" b="4289"/>
          <a:stretch/>
        </p:blipFill>
        <p:spPr bwMode="auto">
          <a:xfrm>
            <a:off x="4836992" y="840007"/>
            <a:ext cx="4104456" cy="417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7AF9A-4307-FDCE-34FB-668A3D8F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3E6F057-F281-A2A2-A6FE-2FE067FF5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4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9B66A30-549D-CCED-AF76-5FE1BD06B765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22119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Задание (</a:t>
            </a:r>
            <a:r>
              <a:rPr lang="en-US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assignment)</a:t>
            </a: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987574"/>
            <a:ext cx="460851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Преподавателят може да предостави на студентите предварително подготвени файлове. 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9622"/>
            <a:ext cx="458823" cy="397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2211710"/>
            <a:ext cx="460851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Преподавателят може да постави начален и краен срок на заданието.</a:t>
            </a:r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DEFE0-EA95-C24E-DEC5-582FC5101203}"/>
              </a:ext>
            </a:extLst>
          </p:cNvPr>
          <p:cNvSpPr txBox="1"/>
          <p:nvPr/>
        </p:nvSpPr>
        <p:spPr>
          <a:xfrm>
            <a:off x="323528" y="3939902"/>
            <a:ext cx="460851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Преподавателят може да разреши качване на файлове от студентите.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98" y="2926439"/>
            <a:ext cx="458823" cy="397646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2BCF13FB-A7AB-AC94-C8B9-75B46027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26069" y="4327924"/>
            <a:ext cx="458823" cy="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7705"/>
          <a:stretch/>
        </p:blipFill>
        <p:spPr bwMode="auto">
          <a:xfrm>
            <a:off x="321876" y="915566"/>
            <a:ext cx="8716272" cy="40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201756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Заявка за нов курс - формуляр  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D77D5BCD-85A9-7D5B-0DA6-41635310A4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9106EB-F601-7C2D-E464-779AB795EA5E}"/>
              </a:ext>
            </a:extLst>
          </p:cNvPr>
          <p:cNvCxnSpPr>
            <a:cxnSpLocks/>
          </p:cNvCxnSpPr>
          <p:nvPr/>
        </p:nvCxnSpPr>
        <p:spPr>
          <a:xfrm flipH="1">
            <a:off x="4716016" y="2551872"/>
            <a:ext cx="504056" cy="1837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923A7-4BE4-CF12-E142-1EA41957ED94}"/>
              </a:ext>
            </a:extLst>
          </p:cNvPr>
          <p:cNvCxnSpPr>
            <a:cxnSpLocks/>
          </p:cNvCxnSpPr>
          <p:nvPr/>
        </p:nvCxnSpPr>
        <p:spPr>
          <a:xfrm flipH="1">
            <a:off x="3635896" y="2955216"/>
            <a:ext cx="576064" cy="795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866C6-6CCE-0CF0-5271-DC9AC92C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Участници в курса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00F77-DCFA-AD83-64DF-7A834C6A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41041C-B921-F314-71F8-4DD6602C2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59" name="Picture 6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4" b="3654"/>
          <a:stretch/>
        </p:blipFill>
        <p:spPr bwMode="auto">
          <a:xfrm>
            <a:off x="899592" y="1059582"/>
            <a:ext cx="794457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5AD9764A-4CE3-0830-2B6D-6A8704DFF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0288" y="2023381"/>
            <a:ext cx="41543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83" name="Picture 6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4478"/>
          <a:stretch/>
        </p:blipFill>
        <p:spPr bwMode="auto">
          <a:xfrm>
            <a:off x="707863" y="992666"/>
            <a:ext cx="8087690" cy="388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B8B82D-C4E3-4737-2365-4FBDFEC0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B6639-AD2B-C54A-A5BF-0D4282CFF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F1BE91CA-54DC-2010-DF1D-17772775B88D}"/>
              </a:ext>
            </a:extLst>
          </p:cNvPr>
          <p:cNvSpPr txBox="1">
            <a:spLocks noChangeArrowheads="1"/>
          </p:cNvSpPr>
          <p:nvPr/>
        </p:nvSpPr>
        <p:spPr>
          <a:xfrm>
            <a:off x="870741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Участници в курса – методи на записване</a:t>
            </a: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AD9764A-4CE3-0830-2B6D-6A8704DFF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383897" y="1563936"/>
            <a:ext cx="41543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EBC9FC-52E5-7FD3-D24F-72C240AC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7126664-691D-CDA5-0212-5A9480A6C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6E0F7D1B-2DF1-3906-6414-A1594AD68BAF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234502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Участници в курса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FEEE2-B5E3-4E52-3956-C348BCA548B4}"/>
              </a:ext>
            </a:extLst>
          </p:cNvPr>
          <p:cNvSpPr txBox="1"/>
          <p:nvPr/>
        </p:nvSpPr>
        <p:spPr>
          <a:xfrm>
            <a:off x="107951" y="1405725"/>
            <a:ext cx="216023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Преподавателят може да разреши на студентите да се </a:t>
            </a:r>
            <a:r>
              <a:rPr lang="bg-BG" sz="1800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самозаписват</a:t>
            </a:r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за конкретния курс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61507" name="Picture 6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9811" b="21408"/>
          <a:stretch/>
        </p:blipFill>
        <p:spPr bwMode="auto">
          <a:xfrm>
            <a:off x="2197632" y="1275606"/>
            <a:ext cx="6884531" cy="312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907704" y="2838513"/>
            <a:ext cx="6048672" cy="9573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7884368" y="4006942"/>
            <a:ext cx="1" cy="394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50BAB8-FB00-4416-B1A3-6CB619D3C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4" b="6957"/>
          <a:stretch/>
        </p:blipFill>
        <p:spPr>
          <a:xfrm>
            <a:off x="6715" y="1131590"/>
            <a:ext cx="9144000" cy="3672407"/>
          </a:xfrm>
          <a:prstGeom prst="rect">
            <a:avLst/>
          </a:prstGeom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2" y="21351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Информация за участниците в курса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843808" y="3383678"/>
            <a:ext cx="0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EB2F56-17FC-F583-01FD-ACB850CD1F72}"/>
              </a:ext>
            </a:extLst>
          </p:cNvPr>
          <p:cNvSpPr/>
          <p:nvPr/>
        </p:nvSpPr>
        <p:spPr>
          <a:xfrm>
            <a:off x="2123728" y="3645914"/>
            <a:ext cx="1322456" cy="1698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F34870F4-13B0-40D6-1AEC-F80962A6E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9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A955766-E7B4-3B90-FBB1-F2D9B23EA0C0}"/>
              </a:ext>
            </a:extLst>
          </p:cNvPr>
          <p:cNvSpPr txBox="1"/>
          <p:nvPr/>
        </p:nvSpPr>
        <p:spPr>
          <a:xfrm>
            <a:off x="2762708" y="2657643"/>
            <a:ext cx="216023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Избира се конкретен студент</a:t>
            </a:r>
            <a:endParaRPr lang="bg-B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57" name="Picture 6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8" b="3799"/>
          <a:stretch/>
        </p:blipFill>
        <p:spPr bwMode="auto">
          <a:xfrm>
            <a:off x="467544" y="882990"/>
            <a:ext cx="8360169" cy="406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D7AD66-17CE-7200-3BF7-0F314727605E}"/>
              </a:ext>
            </a:extLst>
          </p:cNvPr>
          <p:cNvSpPr/>
          <p:nvPr/>
        </p:nvSpPr>
        <p:spPr>
          <a:xfrm>
            <a:off x="3491880" y="2921634"/>
            <a:ext cx="1596850" cy="116228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4C7ABC-D943-614F-92FE-CA13D7B133B5}"/>
              </a:ext>
            </a:extLst>
          </p:cNvPr>
          <p:cNvSpPr/>
          <p:nvPr/>
        </p:nvSpPr>
        <p:spPr>
          <a:xfrm>
            <a:off x="5246974" y="1807571"/>
            <a:ext cx="864468" cy="79207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A7CB7-8AD7-07C4-582D-B36C9B3A4B12}"/>
              </a:ext>
            </a:extLst>
          </p:cNvPr>
          <p:cNvSpPr/>
          <p:nvPr/>
        </p:nvSpPr>
        <p:spPr>
          <a:xfrm>
            <a:off x="5246974" y="2715767"/>
            <a:ext cx="792460" cy="8640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79FCC847-6339-77B1-ACAD-1BBAB841A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F4EA76D5-A7CC-D9DD-7540-924DB33BE5FC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2" y="213519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Информация за участниците в курса</a:t>
            </a:r>
          </a:p>
        </p:txBody>
      </p:sp>
    </p:spTree>
    <p:extLst>
      <p:ext uri="{BB962C8B-B14F-4D97-AF65-F5344CB8AC3E}">
        <p14:creationId xmlns:p14="http://schemas.microsoft.com/office/powerpoint/2010/main" val="950898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82" name="Picture 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1" t="17296" r="28018" b="23360"/>
          <a:stretch/>
        </p:blipFill>
        <p:spPr bwMode="auto">
          <a:xfrm>
            <a:off x="1655676" y="831217"/>
            <a:ext cx="5411799" cy="412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4047" y="211946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Пълен профил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DFE90D-CBDB-A5AF-5575-70E2DFB0D30F}"/>
              </a:ext>
            </a:extLst>
          </p:cNvPr>
          <p:cNvSpPr/>
          <p:nvPr/>
        </p:nvSpPr>
        <p:spPr>
          <a:xfrm>
            <a:off x="4355976" y="2780316"/>
            <a:ext cx="2563181" cy="130360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3F8EE-4BFA-2DF6-B811-0E7BA4AE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45EC0C9A-82D4-ADD9-C05B-BD4E67B2D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8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07" name="Picture 7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9290"/>
          <a:stretch/>
        </p:blipFill>
        <p:spPr bwMode="auto">
          <a:xfrm>
            <a:off x="257559" y="987574"/>
            <a:ext cx="855744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Всички журнали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63C08A-24F1-139F-A590-F6EB0566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FE17CC-4F69-C309-5A7E-79F7661E3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4CEE7C89-B880-0AF4-E8F1-AAC59A1A47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8954" y="2486096"/>
            <a:ext cx="436046" cy="37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32" name="Picture 7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18991" b="5859"/>
          <a:stretch/>
        </p:blipFill>
        <p:spPr bwMode="auto">
          <a:xfrm>
            <a:off x="755576" y="915566"/>
            <a:ext cx="769051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40DCF-5FEB-B396-1FEA-094DD525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93AD5C9B-A35D-D23A-6014-E3A005C72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5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23E9FE13-5FC2-9471-60E0-B468B43E2D34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Всички журнали</a:t>
            </a:r>
          </a:p>
        </p:txBody>
      </p:sp>
    </p:spTree>
    <p:extLst>
      <p:ext uri="{BB962C8B-B14F-4D97-AF65-F5344CB8AC3E}">
        <p14:creationId xmlns:p14="http://schemas.microsoft.com/office/powerpoint/2010/main" val="334596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Пълен отчет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915816" y="2612320"/>
            <a:ext cx="50405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48AA08-9885-28F8-A3D5-5C14A7F9A26E}"/>
              </a:ext>
            </a:extLst>
          </p:cNvPr>
          <p:cNvCxnSpPr>
            <a:cxnSpLocks/>
          </p:cNvCxnSpPr>
          <p:nvPr/>
        </p:nvCxnSpPr>
        <p:spPr>
          <a:xfrm flipH="1">
            <a:off x="4283596" y="3548424"/>
            <a:ext cx="50405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13DFAE8-6F62-BFE2-CA1F-1803439E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A239DE61-941B-1B9A-FA5F-9338FD1795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9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B5242393-5D16-5DAC-E687-EB2475928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5616" y="4447027"/>
            <a:ext cx="724078" cy="627534"/>
          </a:xfrm>
          <a:prstGeom prst="rect">
            <a:avLst/>
          </a:prstGeom>
        </p:spPr>
      </p:pic>
      <p:pic>
        <p:nvPicPr>
          <p:cNvPr id="67657" name="Picture 7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7" b="3748"/>
          <a:stretch/>
        </p:blipFill>
        <p:spPr bwMode="auto">
          <a:xfrm>
            <a:off x="683568" y="847897"/>
            <a:ext cx="796417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73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EDBD7-950F-8D81-8738-6DE209267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12AD44-F8CE-FADF-F133-3679BDCA3D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3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AC5EDEBB-C35D-A8F7-AA0E-BD47B0334D2E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3" y="200197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Пълен отчет</a:t>
            </a:r>
          </a:p>
        </p:txBody>
      </p:sp>
      <p:pic>
        <p:nvPicPr>
          <p:cNvPr id="68682" name="Picture 7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4236"/>
          <a:stretch/>
        </p:blipFill>
        <p:spPr bwMode="auto">
          <a:xfrm>
            <a:off x="539552" y="1363269"/>
            <a:ext cx="8208912" cy="378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B5242393-5D16-5DAC-E687-EB2475928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522" y="963838"/>
            <a:ext cx="724078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4892"/>
          <a:stretch/>
        </p:blipFill>
        <p:spPr bwMode="auto">
          <a:xfrm>
            <a:off x="384443" y="915566"/>
            <a:ext cx="844744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79833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204105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Основна навигация на курса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311F3F-41A0-D430-2283-DC6A6D511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975568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FF40B3-8713-6C91-0A09-CF4D028B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20032" y="2067694"/>
            <a:ext cx="3168192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D49DF-6604-2DF1-A219-F58987856EA3}"/>
              </a:ext>
            </a:extLst>
          </p:cNvPr>
          <p:cNvSpPr txBox="1"/>
          <p:nvPr/>
        </p:nvSpPr>
        <p:spPr>
          <a:xfrm>
            <a:off x="467824" y="1424788"/>
            <a:ext cx="748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itchFamily="34" charset="0"/>
              </a:rPr>
              <a:t>В Мудъл всички оценки и резултати от тестове или задания се запазват в </a:t>
            </a:r>
            <a:r>
              <a:rPr lang="ru-RU" sz="2800" dirty="0">
                <a:solidFill>
                  <a:srgbClr val="C00000"/>
                </a:solidFill>
                <a:latin typeface="Calibri" pitchFamily="34" charset="0"/>
              </a:rPr>
              <a:t>електронен дневник</a:t>
            </a:r>
            <a:r>
              <a:rPr lang="ru-RU" sz="2800" dirty="0">
                <a:latin typeface="Calibri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alibri" pitchFamily="34" charset="0"/>
              </a:rPr>
              <a:t>Всеки курс си има собствен дневник, който се отнася за студентите, </a:t>
            </a:r>
            <a:r>
              <a:rPr lang="ru-RU" sz="2800" dirty="0" err="1">
                <a:latin typeface="Calibri" pitchFamily="34" charset="0"/>
              </a:rPr>
              <a:t>записани</a:t>
            </a:r>
            <a:r>
              <a:rPr lang="ru-RU" sz="2800" dirty="0">
                <a:latin typeface="Calibri" pitchFamily="34" charset="0"/>
              </a:rPr>
              <a:t> в него.</a:t>
            </a:r>
            <a:endParaRPr lang="bg-BG" sz="2800" dirty="0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4E2BF-837E-A80C-124F-29573026E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D6F9F3E-043D-E954-535D-D4876DC1896F}"/>
              </a:ext>
            </a:extLst>
          </p:cNvPr>
          <p:cNvSpPr txBox="1">
            <a:spLocks noChangeArrowheads="1"/>
          </p:cNvSpPr>
          <p:nvPr/>
        </p:nvSpPr>
        <p:spPr>
          <a:xfrm>
            <a:off x="946265" y="870704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</a:p>
        </p:txBody>
      </p:sp>
    </p:spTree>
    <p:extLst>
      <p:ext uri="{BB962C8B-B14F-4D97-AF65-F5344CB8AC3E}">
        <p14:creationId xmlns:p14="http://schemas.microsoft.com/office/powerpoint/2010/main" val="3801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F244A2-246E-5847-E5C1-1504E94A04A4}"/>
              </a:ext>
            </a:extLst>
          </p:cNvPr>
          <p:cNvCxnSpPr>
            <a:cxnSpLocks/>
          </p:cNvCxnSpPr>
          <p:nvPr/>
        </p:nvCxnSpPr>
        <p:spPr>
          <a:xfrm flipH="1">
            <a:off x="1476275" y="1923678"/>
            <a:ext cx="791469" cy="1945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b="1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b="1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b="1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b="1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84EE06F-7766-443C-AFEA-E865220425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01"/>
          <a:stretch/>
        </p:blipFill>
        <p:spPr>
          <a:xfrm>
            <a:off x="0" y="1059582"/>
            <a:ext cx="9144000" cy="4083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FE9F4-7966-EE60-3DE1-C51BB4683B3C}"/>
              </a:ext>
            </a:extLst>
          </p:cNvPr>
          <p:cNvSpPr txBox="1"/>
          <p:nvPr/>
        </p:nvSpPr>
        <p:spPr>
          <a:xfrm>
            <a:off x="3311971" y="713029"/>
            <a:ext cx="58320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Достъп до електронния дневник за конкретния курс</a:t>
            </a:r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1DE9FC-535E-474D-A8F9-E2326799BB2E}"/>
              </a:ext>
            </a:extLst>
          </p:cNvPr>
          <p:cNvSpPr/>
          <p:nvPr/>
        </p:nvSpPr>
        <p:spPr>
          <a:xfrm>
            <a:off x="4427984" y="1419622"/>
            <a:ext cx="576064" cy="2234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41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F244A2-246E-5847-E5C1-1504E94A04A4}"/>
              </a:ext>
            </a:extLst>
          </p:cNvPr>
          <p:cNvCxnSpPr>
            <a:cxnSpLocks/>
          </p:cNvCxnSpPr>
          <p:nvPr/>
        </p:nvCxnSpPr>
        <p:spPr>
          <a:xfrm>
            <a:off x="546097" y="1419622"/>
            <a:ext cx="63377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7B1C514A-C1AD-2A29-22ED-FA0A48D72968}"/>
              </a:ext>
            </a:extLst>
          </p:cNvPr>
          <p:cNvGrpSpPr/>
          <p:nvPr/>
        </p:nvGrpSpPr>
        <p:grpSpPr>
          <a:xfrm>
            <a:off x="1043608" y="3363838"/>
            <a:ext cx="737044" cy="169277"/>
            <a:chOff x="1043608" y="3363838"/>
            <a:chExt cx="737044" cy="1692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A5AB6B-9F5B-C679-AE5D-BCB5900ABCEC}"/>
                </a:ext>
              </a:extLst>
            </p:cNvPr>
            <p:cNvSpPr/>
            <p:nvPr/>
          </p:nvSpPr>
          <p:spPr>
            <a:xfrm>
              <a:off x="1043608" y="3363838"/>
              <a:ext cx="633776" cy="144012"/>
            </a:xfrm>
            <a:prstGeom prst="rect">
              <a:avLst/>
            </a:prstGeom>
            <a:solidFill>
              <a:srgbClr val="F8F9FA"/>
            </a:solidFill>
            <a:ln>
              <a:solidFill>
                <a:srgbClr val="F8F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12286A-78BF-1C7C-1F3F-0C195D834933}"/>
                </a:ext>
              </a:extLst>
            </p:cNvPr>
            <p:cNvSpPr txBox="1"/>
            <p:nvPr/>
          </p:nvSpPr>
          <p:spPr>
            <a:xfrm>
              <a:off x="1043608" y="3363838"/>
              <a:ext cx="737044" cy="169277"/>
            </a:xfrm>
            <a:prstGeom prst="rect">
              <a:avLst/>
            </a:prstGeom>
            <a:solidFill>
              <a:srgbClr val="F8F9FA"/>
            </a:solidFill>
          </p:spPr>
          <p:txBody>
            <a:bodyPr wrap="square" rtlCol="0">
              <a:spAutoFit/>
            </a:bodyPr>
            <a:lstStyle/>
            <a:p>
              <a:r>
                <a:rPr lang="en-US" sz="500" dirty="0">
                  <a:solidFill>
                    <a:srgbClr val="1E66C0"/>
                  </a:solidFill>
                </a:rPr>
                <a:t>VStudent Student</a:t>
              </a:r>
              <a:endParaRPr lang="bg-BG" sz="500" dirty="0">
                <a:solidFill>
                  <a:srgbClr val="1E66C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8E4384-8F8D-4DB9-8CD6-737D3DC6C4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01" b="17800"/>
          <a:stretch/>
        </p:blipFill>
        <p:spPr>
          <a:xfrm>
            <a:off x="15826" y="915566"/>
            <a:ext cx="9144000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52B587-ADE7-2916-D116-EC6CEAE028BB}"/>
              </a:ext>
            </a:extLst>
          </p:cNvPr>
          <p:cNvSpPr/>
          <p:nvPr/>
        </p:nvSpPr>
        <p:spPr>
          <a:xfrm>
            <a:off x="1835696" y="1601524"/>
            <a:ext cx="2160240" cy="24823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103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8FE9F4-7966-EE60-3DE1-C51BB4683B3C}"/>
              </a:ext>
            </a:extLst>
          </p:cNvPr>
          <p:cNvSpPr txBox="1"/>
          <p:nvPr/>
        </p:nvSpPr>
        <p:spPr>
          <a:xfrm>
            <a:off x="359818" y="1059582"/>
            <a:ext cx="8352928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ru-RU" b="1" dirty="0"/>
              <a:t>Отчет за оценяващите </a:t>
            </a:r>
            <a:r>
              <a:rPr lang="ru-RU" dirty="0"/>
              <a:t>– подробен списък с всички студенти, които са записани към текущия курс. Виждат се и всичките им оценки. 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ru-RU" b="1" dirty="0"/>
              <a:t>Историята на оценките </a:t>
            </a:r>
            <a:r>
              <a:rPr lang="ru-RU" dirty="0"/>
              <a:t>е страница, която позволява да се филтрират оценките по няколко критерия, за да получим по-специфична информация за един или няколко студенти.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Single View </a:t>
            </a:r>
            <a:r>
              <a:rPr lang="en-US" dirty="0"/>
              <a:t>– </a:t>
            </a:r>
            <a:r>
              <a:rPr lang="bg-BG" dirty="0"/>
              <a:t>н</a:t>
            </a:r>
            <a:r>
              <a:rPr lang="ru-RU" dirty="0"/>
              <a:t>а тази страница може да разгледаме оценките за конкретен тест или конкретен студент.</a:t>
            </a:r>
            <a:endParaRPr lang="bg-BG" dirty="0"/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endParaRPr lang="bg-BG" dirty="0"/>
          </a:p>
          <a:p>
            <a:pPr marL="342900">
              <a:buClr>
                <a:srgbClr val="C00000"/>
              </a:buClr>
            </a:pPr>
            <a:endParaRPr lang="bg-B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5AB6B-9F5B-C679-AE5D-BCB5900ABCEC}"/>
              </a:ext>
            </a:extLst>
          </p:cNvPr>
          <p:cNvSpPr/>
          <p:nvPr/>
        </p:nvSpPr>
        <p:spPr>
          <a:xfrm>
            <a:off x="1043608" y="3363838"/>
            <a:ext cx="633776" cy="144012"/>
          </a:xfrm>
          <a:prstGeom prst="rect">
            <a:avLst/>
          </a:prstGeom>
          <a:solidFill>
            <a:srgbClr val="F8F9FA"/>
          </a:solidFill>
          <a:ln>
            <a:solidFill>
              <a:srgbClr val="F8F9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54272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9F2C3-A4E1-45FA-A0E2-EA134B143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1" b="14306"/>
          <a:stretch/>
        </p:blipFill>
        <p:spPr>
          <a:xfrm>
            <a:off x="0" y="1088816"/>
            <a:ext cx="9144000" cy="34921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F244A2-246E-5847-E5C1-1504E94A04A4}"/>
              </a:ext>
            </a:extLst>
          </p:cNvPr>
          <p:cNvCxnSpPr>
            <a:cxnSpLocks/>
          </p:cNvCxnSpPr>
          <p:nvPr/>
        </p:nvCxnSpPr>
        <p:spPr>
          <a:xfrm>
            <a:off x="4427984" y="4803998"/>
            <a:ext cx="63377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925F54-A8E5-70FA-98ED-E28DB735A854}"/>
              </a:ext>
            </a:extLst>
          </p:cNvPr>
          <p:cNvSpPr txBox="1"/>
          <p:nvPr/>
        </p:nvSpPr>
        <p:spPr>
          <a:xfrm>
            <a:off x="4744872" y="2073927"/>
            <a:ext cx="316834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rgbClr val="C00000"/>
                </a:solidFill>
              </a:rPr>
              <a:t>Преподавателят може да редактира оценката ръчно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51884B-F5EA-A067-EF24-FDB0A20B7CB3}"/>
              </a:ext>
            </a:extLst>
          </p:cNvPr>
          <p:cNvCxnSpPr>
            <a:cxnSpLocks/>
          </p:cNvCxnSpPr>
          <p:nvPr/>
        </p:nvCxnSpPr>
        <p:spPr>
          <a:xfrm flipH="1">
            <a:off x="4175732" y="2643286"/>
            <a:ext cx="828316" cy="6067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F6864A-2D48-795B-C4FF-97B3A12135F5}"/>
              </a:ext>
            </a:extLst>
          </p:cNvPr>
          <p:cNvCxnSpPr>
            <a:cxnSpLocks/>
          </p:cNvCxnSpPr>
          <p:nvPr/>
        </p:nvCxnSpPr>
        <p:spPr>
          <a:xfrm>
            <a:off x="8028384" y="4227934"/>
            <a:ext cx="0" cy="3558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58B53C6B-0246-54FF-DF5B-3AF2EC0EA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51" y="4490231"/>
            <a:ext cx="724078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B0D8CF-46F3-4C67-9C65-2FF5D30B8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1" b="27600"/>
          <a:stretch/>
        </p:blipFill>
        <p:spPr>
          <a:xfrm>
            <a:off x="-7176" y="1935694"/>
            <a:ext cx="9144000" cy="2808314"/>
          </a:xfrm>
          <a:prstGeom prst="rect">
            <a:avLst/>
          </a:prstGeom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2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2C9EB1A-D51C-C576-9B69-A7A0CB3FDE8D}"/>
              </a:ext>
            </a:extLst>
          </p:cNvPr>
          <p:cNvGrpSpPr/>
          <p:nvPr/>
        </p:nvGrpSpPr>
        <p:grpSpPr>
          <a:xfrm>
            <a:off x="467824" y="1185586"/>
            <a:ext cx="8352928" cy="369332"/>
            <a:chOff x="464426" y="3799651"/>
            <a:chExt cx="8352928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8FE9F4-7966-EE60-3DE1-C51BB4683B3C}"/>
                </a:ext>
              </a:extLst>
            </p:cNvPr>
            <p:cNvSpPr txBox="1"/>
            <p:nvPr/>
          </p:nvSpPr>
          <p:spPr>
            <a:xfrm>
              <a:off x="464426" y="3799651"/>
              <a:ext cx="8352928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C00000"/>
                </a:buClr>
                <a:buFont typeface="+mj-lt"/>
                <a:buAutoNum type="arabicPeriod" startAt="4"/>
              </a:pPr>
              <a:r>
                <a:rPr lang="ru-RU" dirty="0"/>
                <a:t>От тук можем да посочим как да се пресметне крайната оценка. </a:t>
              </a:r>
              <a:endParaRPr lang="bg-BG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52B587-ADE7-2916-D116-EC6CEAE028BB}"/>
                </a:ext>
              </a:extLst>
            </p:cNvPr>
            <p:cNvSpPr/>
            <p:nvPr/>
          </p:nvSpPr>
          <p:spPr>
            <a:xfrm>
              <a:off x="464426" y="3799651"/>
              <a:ext cx="363158" cy="3562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9D1B363E-2461-60E2-139F-4F3FE2FEE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106">
            <a:off x="8298831" y="2420513"/>
            <a:ext cx="724078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730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EE9425-6B11-4090-A105-36DC276D5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" t="19867" r="1963" b="10801"/>
          <a:stretch/>
        </p:blipFill>
        <p:spPr>
          <a:xfrm>
            <a:off x="36839" y="1561367"/>
            <a:ext cx="8891951" cy="3566120"/>
          </a:xfrm>
          <a:prstGeom prst="rect">
            <a:avLst/>
          </a:prstGeom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6265" y="194923"/>
            <a:ext cx="8213561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Преглед на оценките </a:t>
            </a:r>
            <a:r>
              <a:rPr lang="bg-BG" sz="2800" dirty="0">
                <a:latin typeface="Remissis Sb" panose="020D0704040608020204" pitchFamily="34" charset="0"/>
                <a:ea typeface="+mn-ea"/>
                <a:cs typeface="+mn-cs"/>
              </a:rPr>
              <a:t>/ </a:t>
            </a:r>
            <a:r>
              <a:rPr lang="bg-BG" sz="2400" dirty="0">
                <a:solidFill>
                  <a:srgbClr val="F98012"/>
                </a:solidFill>
                <a:latin typeface="Remissis Sb" panose="020D0704040608020204" pitchFamily="34" charset="0"/>
                <a:ea typeface="+mn-ea"/>
                <a:cs typeface="+mn-cs"/>
              </a:rPr>
              <a:t>Електронен дневник </a:t>
            </a:r>
            <a:endParaRPr lang="bg-BG" sz="2800" dirty="0">
              <a:solidFill>
                <a:srgbClr val="F98012"/>
              </a:solidFill>
              <a:latin typeface="Remissis Sb" panose="020D0704040608020204" pitchFamily="34" charset="0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bg-BG" sz="2800" dirty="0">
              <a:solidFill>
                <a:srgbClr val="0070C0"/>
              </a:solidFill>
              <a:latin typeface="Remissis Sb" panose="020D0704040608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E403E5D-9DB3-295A-B644-ABD100DB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5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E403E5D-9DB3-295A-B644-ABD100DB8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2C9EB1A-D51C-C576-9B69-A7A0CB3FDE8D}"/>
              </a:ext>
            </a:extLst>
          </p:cNvPr>
          <p:cNvGrpSpPr/>
          <p:nvPr/>
        </p:nvGrpSpPr>
        <p:grpSpPr>
          <a:xfrm>
            <a:off x="467824" y="915036"/>
            <a:ext cx="8352928" cy="646331"/>
            <a:chOff x="464426" y="3799651"/>
            <a:chExt cx="8352928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8FE9F4-7966-EE60-3DE1-C51BB4683B3C}"/>
                </a:ext>
              </a:extLst>
            </p:cNvPr>
            <p:cNvSpPr txBox="1"/>
            <p:nvPr/>
          </p:nvSpPr>
          <p:spPr>
            <a:xfrm>
              <a:off x="464426" y="3799651"/>
              <a:ext cx="8352928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C00000"/>
                </a:buClr>
                <a:buFont typeface="+mj-lt"/>
                <a:buAutoNum type="arabicPeriod" startAt="4"/>
              </a:pPr>
              <a:r>
                <a:rPr lang="bg-BG" dirty="0"/>
                <a:t>За да изчислим формирането на крайната оценка е необходимо да се присвои</a:t>
              </a:r>
              <a:r>
                <a:rPr lang="en-US" dirty="0"/>
                <a:t> </a:t>
              </a:r>
              <a:r>
                <a:rPr lang="bg-BG" dirty="0"/>
                <a:t>идентификационен номер за всеки тест</a:t>
              </a:r>
              <a:r>
                <a:rPr lang="ru-RU" dirty="0"/>
                <a:t>. </a:t>
              </a:r>
              <a:endParaRPr lang="bg-BG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52B587-ADE7-2916-D116-EC6CEAE028BB}"/>
                </a:ext>
              </a:extLst>
            </p:cNvPr>
            <p:cNvSpPr/>
            <p:nvPr/>
          </p:nvSpPr>
          <p:spPr>
            <a:xfrm>
              <a:off x="464426" y="3799651"/>
              <a:ext cx="363158" cy="3562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F244A2-246E-5847-E5C1-1504E94A04A4}"/>
              </a:ext>
            </a:extLst>
          </p:cNvPr>
          <p:cNvCxnSpPr>
            <a:cxnSpLocks/>
          </p:cNvCxnSpPr>
          <p:nvPr/>
        </p:nvCxnSpPr>
        <p:spPr>
          <a:xfrm flipH="1">
            <a:off x="3520736" y="4009479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890038-EAA8-688A-84C4-CF64DB96189D}"/>
              </a:ext>
            </a:extLst>
          </p:cNvPr>
          <p:cNvCxnSpPr>
            <a:cxnSpLocks/>
          </p:cNvCxnSpPr>
          <p:nvPr/>
        </p:nvCxnSpPr>
        <p:spPr>
          <a:xfrm>
            <a:off x="5148064" y="4457617"/>
            <a:ext cx="0" cy="3600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CCD30D-7622-A566-BF26-6E9987A2622B}"/>
              </a:ext>
            </a:extLst>
          </p:cNvPr>
          <p:cNvCxnSpPr>
            <a:cxnSpLocks/>
          </p:cNvCxnSpPr>
          <p:nvPr/>
        </p:nvCxnSpPr>
        <p:spPr>
          <a:xfrm>
            <a:off x="3707904" y="2418879"/>
            <a:ext cx="0" cy="405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9578E2-654B-5F4F-3BA3-37CE9DD5DA2E}"/>
              </a:ext>
            </a:extLst>
          </p:cNvPr>
          <p:cNvSpPr txBox="1"/>
          <p:nvPr/>
        </p:nvSpPr>
        <p:spPr>
          <a:xfrm>
            <a:off x="1325728" y="1565538"/>
            <a:ext cx="74888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bg-BG" dirty="0">
                <a:solidFill>
                  <a:srgbClr val="C00000"/>
                </a:solidFill>
              </a:rPr>
              <a:t>На този линк може да прочетете повече за изписване на формулите</a:t>
            </a:r>
          </a:p>
          <a:p>
            <a:r>
              <a:rPr lang="bg-BG" dirty="0">
                <a:solidFill>
                  <a:srgbClr val="C00000"/>
                </a:solidFill>
              </a:rPr>
              <a:t>https://docs.moodle.org/311/en/Grade_calculations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A62D62-B69B-409A-8055-B5546519EAAB}"/>
              </a:ext>
            </a:extLst>
          </p:cNvPr>
          <p:cNvGrpSpPr/>
          <p:nvPr/>
        </p:nvGrpSpPr>
        <p:grpSpPr>
          <a:xfrm>
            <a:off x="4326309" y="3473035"/>
            <a:ext cx="4062114" cy="512589"/>
            <a:chOff x="6214699" y="2568004"/>
            <a:chExt cx="3528462" cy="51258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464B35-3C21-4356-B69D-309C27A7B0F3}"/>
                </a:ext>
              </a:extLst>
            </p:cNvPr>
            <p:cNvSpPr txBox="1"/>
            <p:nvPr/>
          </p:nvSpPr>
          <p:spPr>
            <a:xfrm>
              <a:off x="6405194" y="2640124"/>
              <a:ext cx="3337967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След това добавяме ИД номера</a:t>
              </a:r>
              <a:endParaRPr lang="bg-BG" sz="20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2" name="Picture 21" descr="Logo, icon&#10;&#10;Description automatically generated">
              <a:extLst>
                <a:ext uri="{FF2B5EF4-FFF2-40B4-BE49-F238E27FC236}">
                  <a16:creationId xmlns:a16="http://schemas.microsoft.com/office/drawing/2014/main" id="{510BF482-101C-46A3-91D9-3DC1B8F0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699" y="2568004"/>
              <a:ext cx="322650" cy="512589"/>
            </a:xfrm>
            <a:prstGeom prst="rect">
              <a:avLst/>
            </a:prstGeom>
          </p:spPr>
        </p:pic>
      </p:grpSp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C22CD7E2-6C2C-4C05-B109-A0CD026AF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024" y="3944627"/>
            <a:ext cx="638990" cy="5125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D100DF-468C-4D07-A942-787953EE169A}"/>
              </a:ext>
            </a:extLst>
          </p:cNvPr>
          <p:cNvGrpSpPr/>
          <p:nvPr/>
        </p:nvGrpSpPr>
        <p:grpSpPr>
          <a:xfrm>
            <a:off x="4500459" y="4190667"/>
            <a:ext cx="3331451" cy="842238"/>
            <a:chOff x="5296371" y="1025382"/>
            <a:chExt cx="3331451" cy="84223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CDFF946-DB91-48D8-BFB7-8000790E2F26}"/>
                </a:ext>
              </a:extLst>
            </p:cNvPr>
            <p:cNvSpPr/>
            <p:nvPr/>
          </p:nvSpPr>
          <p:spPr>
            <a:xfrm>
              <a:off x="5296371" y="1678784"/>
              <a:ext cx="1151662" cy="188836"/>
            </a:xfrm>
            <a:prstGeom prst="roundRect">
              <a:avLst/>
            </a:prstGeom>
            <a:noFill/>
            <a:ln>
              <a:solidFill>
                <a:srgbClr val="F98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092E35-B127-4054-A1F9-37201396308A}"/>
                </a:ext>
              </a:extLst>
            </p:cNvPr>
            <p:cNvSpPr txBox="1"/>
            <p:nvPr/>
          </p:nvSpPr>
          <p:spPr>
            <a:xfrm>
              <a:off x="6575471" y="1150130"/>
              <a:ext cx="2052351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bg-BG" sz="2000" b="1" kern="0" dirty="0">
                  <a:solidFill>
                    <a:srgbClr val="0070C0"/>
                  </a:solidFill>
                  <a:effectLst/>
                  <a:latin typeface="+mn-lt"/>
                  <a:ea typeface="Times New Roman" panose="02020603050405020304" pitchFamily="18" charset="0"/>
                </a:rPr>
                <a:t>Кликваме върху</a:t>
              </a:r>
              <a:endParaRPr lang="bg-BG" sz="2000" b="1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142E599-C587-4C12-B712-B9EECD56A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024" y="1025382"/>
              <a:ext cx="313885" cy="533100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6C7A850-ADD6-4667-986B-7EA69C694C05}"/>
              </a:ext>
            </a:extLst>
          </p:cNvPr>
          <p:cNvCxnSpPr>
            <a:cxnSpLocks/>
          </p:cNvCxnSpPr>
          <p:nvPr/>
        </p:nvCxnSpPr>
        <p:spPr>
          <a:xfrm flipH="1">
            <a:off x="2915816" y="4155926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3FE971-365C-4795-B596-0540D34EA1F0}"/>
              </a:ext>
            </a:extLst>
          </p:cNvPr>
          <p:cNvCxnSpPr>
            <a:cxnSpLocks/>
          </p:cNvCxnSpPr>
          <p:nvPr/>
        </p:nvCxnSpPr>
        <p:spPr>
          <a:xfrm flipH="1">
            <a:off x="3320272" y="4299942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A083BF8-C88D-4B19-9781-1BCC26B3C6FD}"/>
              </a:ext>
            </a:extLst>
          </p:cNvPr>
          <p:cNvCxnSpPr>
            <a:cxnSpLocks/>
          </p:cNvCxnSpPr>
          <p:nvPr/>
        </p:nvCxnSpPr>
        <p:spPr>
          <a:xfrm flipH="1">
            <a:off x="3203848" y="4443958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4698A7-8CF4-4CF6-8FDC-BE803F4DA0A9}"/>
              </a:ext>
            </a:extLst>
          </p:cNvPr>
          <p:cNvCxnSpPr>
            <a:cxnSpLocks/>
          </p:cNvCxnSpPr>
          <p:nvPr/>
        </p:nvCxnSpPr>
        <p:spPr>
          <a:xfrm flipH="1">
            <a:off x="3290152" y="4515966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0AACFBA-62CE-48E4-875C-847CA7A0FB25}"/>
              </a:ext>
            </a:extLst>
          </p:cNvPr>
          <p:cNvCxnSpPr>
            <a:cxnSpLocks/>
          </p:cNvCxnSpPr>
          <p:nvPr/>
        </p:nvCxnSpPr>
        <p:spPr>
          <a:xfrm flipH="1">
            <a:off x="3622520" y="4659982"/>
            <a:ext cx="37433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5E002A-7C01-462B-B44D-7CA04693A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09" r="37400" b="50000"/>
          <a:stretch/>
        </p:blipFill>
        <p:spPr>
          <a:xfrm>
            <a:off x="1003426" y="941077"/>
            <a:ext cx="7137147" cy="2102925"/>
          </a:xfrm>
          <a:prstGeom prst="rect">
            <a:avLst/>
          </a:prstGeom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444800-C57E-D220-9A05-D1B04F5974C8}"/>
              </a:ext>
            </a:extLst>
          </p:cNvPr>
          <p:cNvSpPr/>
          <p:nvPr/>
        </p:nvSpPr>
        <p:spPr>
          <a:xfrm>
            <a:off x="7092280" y="1336332"/>
            <a:ext cx="432464" cy="2993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180812-8061-8CAB-7ABC-7CB737FEA31E}"/>
              </a:ext>
            </a:extLst>
          </p:cNvPr>
          <p:cNvSpPr/>
          <p:nvPr/>
        </p:nvSpPr>
        <p:spPr>
          <a:xfrm>
            <a:off x="5220072" y="1658732"/>
            <a:ext cx="1324119" cy="1104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35F650-6A9E-BDF4-E9EF-6C11B8A0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4BE6869-1956-E498-FFA4-5E3751C69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0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77AAB753-B046-2644-2188-166993DCE420}"/>
              </a:ext>
            </a:extLst>
          </p:cNvPr>
          <p:cNvSpPr txBox="1">
            <a:spLocks noChangeArrowheads="1"/>
          </p:cNvSpPr>
          <p:nvPr/>
        </p:nvSpPr>
        <p:spPr>
          <a:xfrm>
            <a:off x="1049289" y="194923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Отчети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A3B7CF-1F0E-4670-8792-65543561EEBA}"/>
              </a:ext>
            </a:extLst>
          </p:cNvPr>
          <p:cNvCxnSpPr>
            <a:cxnSpLocks/>
          </p:cNvCxnSpPr>
          <p:nvPr/>
        </p:nvCxnSpPr>
        <p:spPr>
          <a:xfrm>
            <a:off x="4788024" y="2139702"/>
            <a:ext cx="57606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3C3DBA-D116-4357-829F-1C5A989AFA27}"/>
              </a:ext>
            </a:extLst>
          </p:cNvPr>
          <p:cNvCxnSpPr>
            <a:cxnSpLocks/>
          </p:cNvCxnSpPr>
          <p:nvPr/>
        </p:nvCxnSpPr>
        <p:spPr>
          <a:xfrm>
            <a:off x="4788024" y="2573076"/>
            <a:ext cx="57606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13D9C9-CC45-4A06-A97B-D682ECCFD3B1}"/>
              </a:ext>
            </a:extLst>
          </p:cNvPr>
          <p:cNvCxnSpPr>
            <a:cxnSpLocks/>
          </p:cNvCxnSpPr>
          <p:nvPr/>
        </p:nvCxnSpPr>
        <p:spPr>
          <a:xfrm flipH="1">
            <a:off x="5968127" y="2355726"/>
            <a:ext cx="57606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FE7D33-4335-8447-097D-E15374355967}"/>
              </a:ext>
            </a:extLst>
          </p:cNvPr>
          <p:cNvSpPr/>
          <p:nvPr/>
        </p:nvSpPr>
        <p:spPr>
          <a:xfrm>
            <a:off x="3812055" y="2683594"/>
            <a:ext cx="1800200" cy="2236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063970-274E-B274-04BD-C66B3AC0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79CBC7-EDDF-17BF-56C5-ECB619F364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046387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2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77D5BCD-85A9-7D5B-0DA6-41635310A4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C4D58998-CD63-3C97-FF8B-7FFE08407983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201388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Подробен отчет за тест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0B56EB5F-2E20-A629-AC24-71EB0D888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3448" y="4427391"/>
            <a:ext cx="724078" cy="627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71E59-2997-4588-BCC0-422BF1509C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001" r="35038"/>
          <a:stretch/>
        </p:blipFill>
        <p:spPr>
          <a:xfrm>
            <a:off x="1440160" y="825568"/>
            <a:ext cx="5940152" cy="401191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773459-B392-4B04-8C82-2603F23057E1}"/>
              </a:ext>
            </a:extLst>
          </p:cNvPr>
          <p:cNvSpPr/>
          <p:nvPr/>
        </p:nvSpPr>
        <p:spPr>
          <a:xfrm>
            <a:off x="5868144" y="1084192"/>
            <a:ext cx="360040" cy="2993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60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D5673A-4092-4761-955A-87E77D6052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79" r="35038" b="4980"/>
          <a:stretch/>
        </p:blipFill>
        <p:spPr>
          <a:xfrm>
            <a:off x="1566206" y="735806"/>
            <a:ext cx="5940152" cy="3803148"/>
          </a:xfrm>
          <a:prstGeom prst="rect">
            <a:avLst/>
          </a:prstGeom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063970-274E-B274-04BD-C66B3AC0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79CBC7-EDDF-17BF-56C5-ECB619F36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6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B79CBC7-EDDF-17BF-56C5-ECB619F36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C4D58998-CD63-3C97-FF8B-7FFE08407983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201388"/>
            <a:ext cx="8110537" cy="647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dirty="0">
                <a:solidFill>
                  <a:srgbClr val="0070C0"/>
                </a:solidFill>
                <a:latin typeface="Remissis Sb" panose="020D0704040608020204" pitchFamily="34" charset="0"/>
                <a:ea typeface="+mn-ea"/>
                <a:cs typeface="+mn-cs"/>
              </a:rPr>
              <a:t>Подробен отчет за тест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0B56EB5F-2E20-A629-AC24-71EB0D8886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587" y="1074085"/>
            <a:ext cx="303551" cy="263077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60A815B0-E97C-4A15-831A-FBDF265E0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923" y="819930"/>
            <a:ext cx="303551" cy="263077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2D91922E-BC23-449E-BF12-6A9F4091A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903">
            <a:off x="1325896" y="2440213"/>
            <a:ext cx="303551" cy="2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79833" y="735806"/>
            <a:ext cx="885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60800" y="204105"/>
            <a:ext cx="8110537" cy="5584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Remissis Sb" panose="020D0704040608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Редактиране на курса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311F3F-41A0-D430-2283-DC6A6D511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25781"/>
              </p:ext>
            </p:extLst>
          </p:nvPr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CorelDRAW" r:id="rId3" imgW="2335662" imgH="2598359" progId="CorelDRAW.Graphic.13">
                  <p:embed/>
                </p:oleObj>
              </mc:Choice>
              <mc:Fallback>
                <p:oleObj name="CorelDRAW" r:id="rId3" imgW="2335662" imgH="2598359" progId="CorelDRAW.Graphic.1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E201637-A79D-97AA-9CEE-EE269862B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FF40B3-8713-6C91-0A09-CF4D028B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05243A-132A-A5F7-6623-D2CFE3955F99}"/>
              </a:ext>
            </a:extLst>
          </p:cNvPr>
          <p:cNvSpPr/>
          <p:nvPr/>
        </p:nvSpPr>
        <p:spPr>
          <a:xfrm>
            <a:off x="6444208" y="2795135"/>
            <a:ext cx="2160238" cy="1754326"/>
          </a:xfrm>
          <a:prstGeom prst="rect">
            <a:avLst/>
          </a:prstGeom>
          <a:solidFill>
            <a:srgbClr val="F0F0F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2" b="4496"/>
          <a:stretch/>
        </p:blipFill>
        <p:spPr bwMode="auto">
          <a:xfrm>
            <a:off x="424565" y="987574"/>
            <a:ext cx="8367197" cy="40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2C0F81E1-4824-D706-8EA7-6E5019A86D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8413274" y="1178746"/>
            <a:ext cx="382343" cy="288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BAF06-32E0-D913-AA57-4E03AAC4FF28}"/>
              </a:ext>
            </a:extLst>
          </p:cNvPr>
          <p:cNvSpPr txBox="1"/>
          <p:nvPr/>
        </p:nvSpPr>
        <p:spPr>
          <a:xfrm>
            <a:off x="6804248" y="1635646"/>
            <a:ext cx="2160238" cy="1754326"/>
          </a:xfrm>
          <a:prstGeom prst="rect">
            <a:avLst/>
          </a:prstGeom>
          <a:solidFill>
            <a:srgbClr val="F0F0F4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bg-BG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Преподавателят може да редактира курса след като е избрал </a:t>
            </a:r>
            <a:r>
              <a:rPr lang="bg-BG" sz="18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Включи редактирането!</a:t>
            </a:r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4564" y="1419622"/>
            <a:ext cx="1267115" cy="3240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69C73-FBC3-04F2-355A-F01A7438A633}"/>
              </a:ext>
            </a:extLst>
          </p:cNvPr>
          <p:cNvSpPr txBox="1"/>
          <p:nvPr/>
        </p:nvSpPr>
        <p:spPr>
          <a:xfrm>
            <a:off x="1763688" y="2512809"/>
            <a:ext cx="1476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Навигация</a:t>
            </a:r>
            <a:endParaRPr lang="bg-BG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oid 24">
            <a:extLst>
              <a:ext uri="{FF2B5EF4-FFF2-40B4-BE49-F238E27FC236}">
                <a16:creationId xmlns:a16="http://schemas.microsoft.com/office/drawing/2014/main" id="{716EB2F4-BEFD-43D9-8FDF-7867DCFA0E4B}"/>
              </a:ext>
            </a:extLst>
          </p:cNvPr>
          <p:cNvSpPr>
            <a:spLocks noChangeAspect="1"/>
          </p:cNvSpPr>
          <p:nvPr/>
        </p:nvSpPr>
        <p:spPr>
          <a:xfrm rot="8369018">
            <a:off x="4907565" y="1989706"/>
            <a:ext cx="859636" cy="867827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DA8B35-71A1-4A37-8961-820A8DEBC8F5}"/>
              </a:ext>
            </a:extLst>
          </p:cNvPr>
          <p:cNvGrpSpPr/>
          <p:nvPr/>
        </p:nvGrpSpPr>
        <p:grpSpPr>
          <a:xfrm>
            <a:off x="5791193" y="2079224"/>
            <a:ext cx="741361" cy="740268"/>
            <a:chOff x="2611714" y="1452659"/>
            <a:chExt cx="3963104" cy="3957283"/>
          </a:xfrm>
          <a:solidFill>
            <a:schemeClr val="bg1"/>
          </a:solidFill>
        </p:grpSpPr>
        <p:sp>
          <p:nvSpPr>
            <p:cNvPr id="21" name="Round Same Side Corner Rectangle 4">
              <a:extLst>
                <a:ext uri="{FF2B5EF4-FFF2-40B4-BE49-F238E27FC236}">
                  <a16:creationId xmlns:a16="http://schemas.microsoft.com/office/drawing/2014/main" id="{E7890DFD-6379-4267-9701-F566E0074829}"/>
                </a:ext>
              </a:extLst>
            </p:cNvPr>
            <p:cNvSpPr/>
            <p:nvPr/>
          </p:nvSpPr>
          <p:spPr>
            <a:xfrm rot="5400000">
              <a:off x="3996576" y="67797"/>
              <a:ext cx="1193379" cy="3963104"/>
            </a:xfrm>
            <a:custGeom>
              <a:avLst/>
              <a:gdLst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4005634 h 4005634"/>
                <a:gd name="connsiteX7" fmla="*/ 0 w 792088"/>
                <a:gd name="connsiteY7" fmla="*/ 259607 h 4005634"/>
                <a:gd name="connsiteX8" fmla="*/ 259607 w 792088"/>
                <a:gd name="connsiteY8" fmla="*/ 0 h 4005634"/>
                <a:gd name="connsiteX0" fmla="*/ 270239 w 802720"/>
                <a:gd name="connsiteY0" fmla="*/ 0 h 4005634"/>
                <a:gd name="connsiteX1" fmla="*/ 543113 w 802720"/>
                <a:gd name="connsiteY1" fmla="*/ 0 h 4005634"/>
                <a:gd name="connsiteX2" fmla="*/ 802720 w 802720"/>
                <a:gd name="connsiteY2" fmla="*/ 259607 h 4005634"/>
                <a:gd name="connsiteX3" fmla="*/ 802720 w 802720"/>
                <a:gd name="connsiteY3" fmla="*/ 4005634 h 4005634"/>
                <a:gd name="connsiteX4" fmla="*/ 802720 w 802720"/>
                <a:gd name="connsiteY4" fmla="*/ 4005634 h 4005634"/>
                <a:gd name="connsiteX5" fmla="*/ 10632 w 802720"/>
                <a:gd name="connsiteY5" fmla="*/ 4005634 h 4005634"/>
                <a:gd name="connsiteX6" fmla="*/ 0 w 802720"/>
                <a:gd name="connsiteY6" fmla="*/ 3590965 h 4005634"/>
                <a:gd name="connsiteX7" fmla="*/ 10632 w 802720"/>
                <a:gd name="connsiteY7" fmla="*/ 259607 h 4005634"/>
                <a:gd name="connsiteX8" fmla="*/ 270239 w 802720"/>
                <a:gd name="connsiteY8" fmla="*/ 0 h 4005634"/>
                <a:gd name="connsiteX0" fmla="*/ 280872 w 813353"/>
                <a:gd name="connsiteY0" fmla="*/ 0 h 4005634"/>
                <a:gd name="connsiteX1" fmla="*/ 553746 w 813353"/>
                <a:gd name="connsiteY1" fmla="*/ 0 h 4005634"/>
                <a:gd name="connsiteX2" fmla="*/ 813353 w 813353"/>
                <a:gd name="connsiteY2" fmla="*/ 259607 h 4005634"/>
                <a:gd name="connsiteX3" fmla="*/ 813353 w 813353"/>
                <a:gd name="connsiteY3" fmla="*/ 4005634 h 4005634"/>
                <a:gd name="connsiteX4" fmla="*/ 813353 w 813353"/>
                <a:gd name="connsiteY4" fmla="*/ 4005634 h 4005634"/>
                <a:gd name="connsiteX5" fmla="*/ 21265 w 813353"/>
                <a:gd name="connsiteY5" fmla="*/ 4005634 h 4005634"/>
                <a:gd name="connsiteX6" fmla="*/ 0 w 813353"/>
                <a:gd name="connsiteY6" fmla="*/ 3590965 h 4005634"/>
                <a:gd name="connsiteX7" fmla="*/ 21265 w 813353"/>
                <a:gd name="connsiteY7" fmla="*/ 259607 h 4005634"/>
                <a:gd name="connsiteX8" fmla="*/ 280872 w 813353"/>
                <a:gd name="connsiteY8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88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90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16266"/>
                <a:gd name="connsiteX1" fmla="*/ 532481 w 1004739"/>
                <a:gd name="connsiteY1" fmla="*/ 0 h 4016266"/>
                <a:gd name="connsiteX2" fmla="*/ 792088 w 1004739"/>
                <a:gd name="connsiteY2" fmla="*/ 259607 h 4016266"/>
                <a:gd name="connsiteX3" fmla="*/ 802725 w 1004739"/>
                <a:gd name="connsiteY3" fmla="*/ 4016266 h 4016266"/>
                <a:gd name="connsiteX4" fmla="*/ 1004739 w 1004739"/>
                <a:gd name="connsiteY4" fmla="*/ 3941839 h 4016266"/>
                <a:gd name="connsiteX5" fmla="*/ 10633 w 1004739"/>
                <a:gd name="connsiteY5" fmla="*/ 3101867 h 4016266"/>
                <a:gd name="connsiteX6" fmla="*/ 0 w 1004739"/>
                <a:gd name="connsiteY6" fmla="*/ 259607 h 4016266"/>
                <a:gd name="connsiteX7" fmla="*/ 259607 w 1004739"/>
                <a:gd name="connsiteY7" fmla="*/ 0 h 4016266"/>
                <a:gd name="connsiteX0" fmla="*/ 259607 w 1040242"/>
                <a:gd name="connsiteY0" fmla="*/ 0 h 3941839"/>
                <a:gd name="connsiteX1" fmla="*/ 532481 w 1040242"/>
                <a:gd name="connsiteY1" fmla="*/ 0 h 3941839"/>
                <a:gd name="connsiteX2" fmla="*/ 792088 w 1040242"/>
                <a:gd name="connsiteY2" fmla="*/ 259607 h 3941839"/>
                <a:gd name="connsiteX3" fmla="*/ 1004739 w 1040242"/>
                <a:gd name="connsiteY3" fmla="*/ 3941839 h 3941839"/>
                <a:gd name="connsiteX4" fmla="*/ 10633 w 1040242"/>
                <a:gd name="connsiteY4" fmla="*/ 3101867 h 3941839"/>
                <a:gd name="connsiteX5" fmla="*/ 0 w 1040242"/>
                <a:gd name="connsiteY5" fmla="*/ 259607 h 3941839"/>
                <a:gd name="connsiteX6" fmla="*/ 259607 w 1040242"/>
                <a:gd name="connsiteY6" fmla="*/ 0 h 3941839"/>
                <a:gd name="connsiteX0" fmla="*/ 259607 w 1384020"/>
                <a:gd name="connsiteY0" fmla="*/ 0 h 3984369"/>
                <a:gd name="connsiteX1" fmla="*/ 532481 w 1384020"/>
                <a:gd name="connsiteY1" fmla="*/ 0 h 3984369"/>
                <a:gd name="connsiteX2" fmla="*/ 792088 w 1384020"/>
                <a:gd name="connsiteY2" fmla="*/ 259607 h 3984369"/>
                <a:gd name="connsiteX3" fmla="*/ 1366248 w 1384020"/>
                <a:gd name="connsiteY3" fmla="*/ 3984369 h 3984369"/>
                <a:gd name="connsiteX4" fmla="*/ 10633 w 1384020"/>
                <a:gd name="connsiteY4" fmla="*/ 3101867 h 3984369"/>
                <a:gd name="connsiteX5" fmla="*/ 0 w 1384020"/>
                <a:gd name="connsiteY5" fmla="*/ 259607 h 3984369"/>
                <a:gd name="connsiteX6" fmla="*/ 259607 w 1384020"/>
                <a:gd name="connsiteY6" fmla="*/ 0 h 3984369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48583"/>
                <a:gd name="connsiteY0" fmla="*/ 0 h 3963104"/>
                <a:gd name="connsiteX1" fmla="*/ 532481 w 1148583"/>
                <a:gd name="connsiteY1" fmla="*/ 0 h 3963104"/>
                <a:gd name="connsiteX2" fmla="*/ 792088 w 1148583"/>
                <a:gd name="connsiteY2" fmla="*/ 259607 h 3963104"/>
                <a:gd name="connsiteX3" fmla="*/ 1121701 w 1148583"/>
                <a:gd name="connsiteY3" fmla="*/ 3963104 h 3963104"/>
                <a:gd name="connsiteX4" fmla="*/ 10633 w 1148583"/>
                <a:gd name="connsiteY4" fmla="*/ 3101867 h 3963104"/>
                <a:gd name="connsiteX5" fmla="*/ 0 w 1148583"/>
                <a:gd name="connsiteY5" fmla="*/ 259607 h 3963104"/>
                <a:gd name="connsiteX6" fmla="*/ 259607 w 1148583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210113"/>
                <a:gd name="connsiteY0" fmla="*/ 0 h 3963640"/>
                <a:gd name="connsiteX1" fmla="*/ 564605 w 1210113"/>
                <a:gd name="connsiteY1" fmla="*/ 0 h 3963640"/>
                <a:gd name="connsiteX2" fmla="*/ 824212 w 1210113"/>
                <a:gd name="connsiteY2" fmla="*/ 259607 h 3963640"/>
                <a:gd name="connsiteX3" fmla="*/ 1153825 w 1210113"/>
                <a:gd name="connsiteY3" fmla="*/ 3963104 h 3963640"/>
                <a:gd name="connsiteX4" fmla="*/ 228 w 1210113"/>
                <a:gd name="connsiteY4" fmla="*/ 2867951 h 3963640"/>
                <a:gd name="connsiteX5" fmla="*/ 32124 w 1210113"/>
                <a:gd name="connsiteY5" fmla="*/ 259607 h 3963640"/>
                <a:gd name="connsiteX6" fmla="*/ 291731 w 1210113"/>
                <a:gd name="connsiteY6" fmla="*/ 0 h 3963640"/>
                <a:gd name="connsiteX0" fmla="*/ 291731 w 1202597"/>
                <a:gd name="connsiteY0" fmla="*/ 0 h 3963104"/>
                <a:gd name="connsiteX1" fmla="*/ 564605 w 1202597"/>
                <a:gd name="connsiteY1" fmla="*/ 0 h 3963104"/>
                <a:gd name="connsiteX2" fmla="*/ 824212 w 1202597"/>
                <a:gd name="connsiteY2" fmla="*/ 259607 h 3963104"/>
                <a:gd name="connsiteX3" fmla="*/ 865240 w 1202597"/>
                <a:gd name="connsiteY3" fmla="*/ 2853423 h 3963104"/>
                <a:gd name="connsiteX4" fmla="*/ 1153825 w 1202597"/>
                <a:gd name="connsiteY4" fmla="*/ 3963104 h 3963104"/>
                <a:gd name="connsiteX5" fmla="*/ 228 w 1202597"/>
                <a:gd name="connsiteY5" fmla="*/ 2867951 h 3963104"/>
                <a:gd name="connsiteX6" fmla="*/ 32124 w 1202597"/>
                <a:gd name="connsiteY6" fmla="*/ 259607 h 3963104"/>
                <a:gd name="connsiteX7" fmla="*/ 291731 w 1202597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100"/>
                <a:gd name="connsiteY0" fmla="*/ 0 h 3963104"/>
                <a:gd name="connsiteX1" fmla="*/ 564605 w 1195100"/>
                <a:gd name="connsiteY1" fmla="*/ 0 h 3963104"/>
                <a:gd name="connsiteX2" fmla="*/ 824212 w 1195100"/>
                <a:gd name="connsiteY2" fmla="*/ 259607 h 3963104"/>
                <a:gd name="connsiteX3" fmla="*/ 833342 w 1195100"/>
                <a:gd name="connsiteY3" fmla="*/ 2864055 h 3963104"/>
                <a:gd name="connsiteX4" fmla="*/ 1153825 w 1195100"/>
                <a:gd name="connsiteY4" fmla="*/ 3963104 h 3963104"/>
                <a:gd name="connsiteX5" fmla="*/ 228 w 1195100"/>
                <a:gd name="connsiteY5" fmla="*/ 2867951 h 3963104"/>
                <a:gd name="connsiteX6" fmla="*/ 32124 w 1195100"/>
                <a:gd name="connsiteY6" fmla="*/ 259607 h 3963104"/>
                <a:gd name="connsiteX7" fmla="*/ 291731 w 1195100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777"/>
                <a:gd name="connsiteY0" fmla="*/ 0 h 3963104"/>
                <a:gd name="connsiteX1" fmla="*/ 564605 w 1195777"/>
                <a:gd name="connsiteY1" fmla="*/ 0 h 3963104"/>
                <a:gd name="connsiteX2" fmla="*/ 824212 w 1195777"/>
                <a:gd name="connsiteY2" fmla="*/ 259607 h 3963104"/>
                <a:gd name="connsiteX3" fmla="*/ 843975 w 1195777"/>
                <a:gd name="connsiteY3" fmla="*/ 2832157 h 3963104"/>
                <a:gd name="connsiteX4" fmla="*/ 1153825 w 1195777"/>
                <a:gd name="connsiteY4" fmla="*/ 3963104 h 3963104"/>
                <a:gd name="connsiteX5" fmla="*/ 228 w 1195777"/>
                <a:gd name="connsiteY5" fmla="*/ 2867951 h 3963104"/>
                <a:gd name="connsiteX6" fmla="*/ 32124 w 1195777"/>
                <a:gd name="connsiteY6" fmla="*/ 259607 h 3963104"/>
                <a:gd name="connsiteX7" fmla="*/ 291731 w 1195777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3379" h="3963104">
                  <a:moveTo>
                    <a:pt x="291731" y="0"/>
                  </a:moveTo>
                  <a:lnTo>
                    <a:pt x="564605" y="0"/>
                  </a:lnTo>
                  <a:cubicBezTo>
                    <a:pt x="707982" y="0"/>
                    <a:pt x="824212" y="116230"/>
                    <a:pt x="824212" y="259607"/>
                  </a:cubicBezTo>
                  <a:cubicBezTo>
                    <a:pt x="812311" y="1450613"/>
                    <a:pt x="789639" y="1742312"/>
                    <a:pt x="804710" y="2820937"/>
                  </a:cubicBezTo>
                  <a:cubicBezTo>
                    <a:pt x="785221" y="3416922"/>
                    <a:pt x="1344067" y="3958911"/>
                    <a:pt x="1153825" y="3963104"/>
                  </a:cubicBezTo>
                  <a:cubicBezTo>
                    <a:pt x="691323" y="3853235"/>
                    <a:pt x="5536" y="3498816"/>
                    <a:pt x="228" y="2867951"/>
                  </a:cubicBezTo>
                  <a:cubicBezTo>
                    <a:pt x="-3316" y="1920531"/>
                    <a:pt x="35668" y="1207027"/>
                    <a:pt x="32124" y="259607"/>
                  </a:cubicBezTo>
                  <a:cubicBezTo>
                    <a:pt x="32124" y="116230"/>
                    <a:pt x="148354" y="0"/>
                    <a:pt x="2917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22" name="Round Same Side Corner Rectangle 6">
              <a:extLst>
                <a:ext uri="{FF2B5EF4-FFF2-40B4-BE49-F238E27FC236}">
                  <a16:creationId xmlns:a16="http://schemas.microsoft.com/office/drawing/2014/main" id="{8E7B4C55-AFB5-4988-A8A6-14C1E58576AA}"/>
                </a:ext>
              </a:extLst>
            </p:cNvPr>
            <p:cNvSpPr/>
            <p:nvPr/>
          </p:nvSpPr>
          <p:spPr>
            <a:xfrm rot="10800000">
              <a:off x="3313887" y="2197644"/>
              <a:ext cx="970080" cy="3202984"/>
            </a:xfrm>
            <a:custGeom>
              <a:avLst/>
              <a:gdLst>
                <a:gd name="connsiteX0" fmla="*/ 387196 w 792088"/>
                <a:gd name="connsiteY0" fmla="*/ 0 h 2736304"/>
                <a:gd name="connsiteX1" fmla="*/ 404892 w 792088"/>
                <a:gd name="connsiteY1" fmla="*/ 0 h 2736304"/>
                <a:gd name="connsiteX2" fmla="*/ 792088 w 792088"/>
                <a:gd name="connsiteY2" fmla="*/ 387196 h 2736304"/>
                <a:gd name="connsiteX3" fmla="*/ 792088 w 792088"/>
                <a:gd name="connsiteY3" fmla="*/ 2736304 h 2736304"/>
                <a:gd name="connsiteX4" fmla="*/ 792088 w 792088"/>
                <a:gd name="connsiteY4" fmla="*/ 2736304 h 2736304"/>
                <a:gd name="connsiteX5" fmla="*/ 0 w 792088"/>
                <a:gd name="connsiteY5" fmla="*/ 2736304 h 2736304"/>
                <a:gd name="connsiteX6" fmla="*/ 0 w 792088"/>
                <a:gd name="connsiteY6" fmla="*/ 2736304 h 2736304"/>
                <a:gd name="connsiteX7" fmla="*/ 0 w 792088"/>
                <a:gd name="connsiteY7" fmla="*/ 387196 h 2736304"/>
                <a:gd name="connsiteX8" fmla="*/ 387196 w 792088"/>
                <a:gd name="connsiteY8" fmla="*/ 0 h 273630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898729"/>
                <a:gd name="connsiteY0" fmla="*/ 0 h 3236034"/>
                <a:gd name="connsiteX1" fmla="*/ 755766 w 898729"/>
                <a:gd name="connsiteY1" fmla="*/ 202018 h 3236034"/>
                <a:gd name="connsiteX2" fmla="*/ 792088 w 898729"/>
                <a:gd name="connsiteY2" fmla="*/ 886926 h 3236034"/>
                <a:gd name="connsiteX3" fmla="*/ 792088 w 898729"/>
                <a:gd name="connsiteY3" fmla="*/ 3236034 h 3236034"/>
                <a:gd name="connsiteX4" fmla="*/ 792088 w 898729"/>
                <a:gd name="connsiteY4" fmla="*/ 3236034 h 3236034"/>
                <a:gd name="connsiteX5" fmla="*/ 0 w 898729"/>
                <a:gd name="connsiteY5" fmla="*/ 3236034 h 3236034"/>
                <a:gd name="connsiteX6" fmla="*/ 0 w 898729"/>
                <a:gd name="connsiteY6" fmla="*/ 3236034 h 3236034"/>
                <a:gd name="connsiteX7" fmla="*/ 0 w 898729"/>
                <a:gd name="connsiteY7" fmla="*/ 886926 h 3236034"/>
                <a:gd name="connsiteX8" fmla="*/ 397829 w 898729"/>
                <a:gd name="connsiteY8" fmla="*/ 0 h 3236034"/>
                <a:gd name="connsiteX0" fmla="*/ 397829 w 901981"/>
                <a:gd name="connsiteY0" fmla="*/ 0 h 3236034"/>
                <a:gd name="connsiteX1" fmla="*/ 755766 w 901981"/>
                <a:gd name="connsiteY1" fmla="*/ 202018 h 3236034"/>
                <a:gd name="connsiteX2" fmla="*/ 802721 w 901981"/>
                <a:gd name="connsiteY2" fmla="*/ 1099577 h 3236034"/>
                <a:gd name="connsiteX3" fmla="*/ 792088 w 901981"/>
                <a:gd name="connsiteY3" fmla="*/ 3236034 h 3236034"/>
                <a:gd name="connsiteX4" fmla="*/ 792088 w 901981"/>
                <a:gd name="connsiteY4" fmla="*/ 3236034 h 3236034"/>
                <a:gd name="connsiteX5" fmla="*/ 0 w 901981"/>
                <a:gd name="connsiteY5" fmla="*/ 3236034 h 3236034"/>
                <a:gd name="connsiteX6" fmla="*/ 0 w 901981"/>
                <a:gd name="connsiteY6" fmla="*/ 3236034 h 3236034"/>
                <a:gd name="connsiteX7" fmla="*/ 0 w 901981"/>
                <a:gd name="connsiteY7" fmla="*/ 886926 h 3236034"/>
                <a:gd name="connsiteX8" fmla="*/ 397829 w 901981"/>
                <a:gd name="connsiteY8" fmla="*/ 0 h 3236034"/>
                <a:gd name="connsiteX0" fmla="*/ 397829 w 951558"/>
                <a:gd name="connsiteY0" fmla="*/ 0 h 3236034"/>
                <a:gd name="connsiteX1" fmla="*/ 755766 w 951558"/>
                <a:gd name="connsiteY1" fmla="*/ 202018 h 3236034"/>
                <a:gd name="connsiteX2" fmla="*/ 802721 w 951558"/>
                <a:gd name="connsiteY2" fmla="*/ 1099577 h 3236034"/>
                <a:gd name="connsiteX3" fmla="*/ 792088 w 951558"/>
                <a:gd name="connsiteY3" fmla="*/ 3236034 h 3236034"/>
                <a:gd name="connsiteX4" fmla="*/ 792088 w 951558"/>
                <a:gd name="connsiteY4" fmla="*/ 3236034 h 3236034"/>
                <a:gd name="connsiteX5" fmla="*/ 0 w 951558"/>
                <a:gd name="connsiteY5" fmla="*/ 3236034 h 3236034"/>
                <a:gd name="connsiteX6" fmla="*/ 0 w 951558"/>
                <a:gd name="connsiteY6" fmla="*/ 3236034 h 3236034"/>
                <a:gd name="connsiteX7" fmla="*/ 0 w 951558"/>
                <a:gd name="connsiteY7" fmla="*/ 886926 h 3236034"/>
                <a:gd name="connsiteX8" fmla="*/ 397829 w 951558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802721"/>
                <a:gd name="connsiteY0" fmla="*/ 0 h 3236034"/>
                <a:gd name="connsiteX1" fmla="*/ 802721 w 802721"/>
                <a:gd name="connsiteY1" fmla="*/ 1099577 h 3236034"/>
                <a:gd name="connsiteX2" fmla="*/ 792088 w 802721"/>
                <a:gd name="connsiteY2" fmla="*/ 3236034 h 3236034"/>
                <a:gd name="connsiteX3" fmla="*/ 792088 w 802721"/>
                <a:gd name="connsiteY3" fmla="*/ 3236034 h 3236034"/>
                <a:gd name="connsiteX4" fmla="*/ 0 w 802721"/>
                <a:gd name="connsiteY4" fmla="*/ 3236034 h 3236034"/>
                <a:gd name="connsiteX5" fmla="*/ 0 w 802721"/>
                <a:gd name="connsiteY5" fmla="*/ 3236034 h 3236034"/>
                <a:gd name="connsiteX6" fmla="*/ 0 w 802721"/>
                <a:gd name="connsiteY6" fmla="*/ 886926 h 3236034"/>
                <a:gd name="connsiteX7" fmla="*/ 397829 w 802721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117407"/>
                <a:gd name="connsiteY0" fmla="*/ 0 h 3236034"/>
                <a:gd name="connsiteX1" fmla="*/ 802721 w 1117407"/>
                <a:gd name="connsiteY1" fmla="*/ 1099577 h 3236034"/>
                <a:gd name="connsiteX2" fmla="*/ 792088 w 1117407"/>
                <a:gd name="connsiteY2" fmla="*/ 3236034 h 3236034"/>
                <a:gd name="connsiteX3" fmla="*/ 792088 w 1117407"/>
                <a:gd name="connsiteY3" fmla="*/ 3236034 h 3236034"/>
                <a:gd name="connsiteX4" fmla="*/ 0 w 1117407"/>
                <a:gd name="connsiteY4" fmla="*/ 3236034 h 3236034"/>
                <a:gd name="connsiteX5" fmla="*/ 0 w 1117407"/>
                <a:gd name="connsiteY5" fmla="*/ 3236034 h 3236034"/>
                <a:gd name="connsiteX6" fmla="*/ 0 w 1117407"/>
                <a:gd name="connsiteY6" fmla="*/ 886926 h 3236034"/>
                <a:gd name="connsiteX7" fmla="*/ 397829 w 1117407"/>
                <a:gd name="connsiteY7" fmla="*/ 0 h 3236034"/>
                <a:gd name="connsiteX0" fmla="*/ 397829 w 1125562"/>
                <a:gd name="connsiteY0" fmla="*/ 0 h 3236034"/>
                <a:gd name="connsiteX1" fmla="*/ 813354 w 1125562"/>
                <a:gd name="connsiteY1" fmla="*/ 1344126 h 3236034"/>
                <a:gd name="connsiteX2" fmla="*/ 792088 w 1125562"/>
                <a:gd name="connsiteY2" fmla="*/ 3236034 h 3236034"/>
                <a:gd name="connsiteX3" fmla="*/ 792088 w 1125562"/>
                <a:gd name="connsiteY3" fmla="*/ 3236034 h 3236034"/>
                <a:gd name="connsiteX4" fmla="*/ 0 w 1125562"/>
                <a:gd name="connsiteY4" fmla="*/ 3236034 h 3236034"/>
                <a:gd name="connsiteX5" fmla="*/ 0 w 1125562"/>
                <a:gd name="connsiteY5" fmla="*/ 3236034 h 3236034"/>
                <a:gd name="connsiteX6" fmla="*/ 0 w 1125562"/>
                <a:gd name="connsiteY6" fmla="*/ 886926 h 3236034"/>
                <a:gd name="connsiteX7" fmla="*/ 397829 w 1125562"/>
                <a:gd name="connsiteY7" fmla="*/ 0 h 3236034"/>
                <a:gd name="connsiteX0" fmla="*/ 397829 w 1109289"/>
                <a:gd name="connsiteY0" fmla="*/ 0 h 3236034"/>
                <a:gd name="connsiteX1" fmla="*/ 792089 w 1109289"/>
                <a:gd name="connsiteY1" fmla="*/ 1312228 h 3236034"/>
                <a:gd name="connsiteX2" fmla="*/ 792088 w 1109289"/>
                <a:gd name="connsiteY2" fmla="*/ 3236034 h 3236034"/>
                <a:gd name="connsiteX3" fmla="*/ 792088 w 1109289"/>
                <a:gd name="connsiteY3" fmla="*/ 3236034 h 3236034"/>
                <a:gd name="connsiteX4" fmla="*/ 0 w 1109289"/>
                <a:gd name="connsiteY4" fmla="*/ 3236034 h 3236034"/>
                <a:gd name="connsiteX5" fmla="*/ 0 w 1109289"/>
                <a:gd name="connsiteY5" fmla="*/ 3236034 h 3236034"/>
                <a:gd name="connsiteX6" fmla="*/ 0 w 1109289"/>
                <a:gd name="connsiteY6" fmla="*/ 886926 h 3236034"/>
                <a:gd name="connsiteX7" fmla="*/ 397829 w 1109289"/>
                <a:gd name="connsiteY7" fmla="*/ 0 h 3236034"/>
                <a:gd name="connsiteX0" fmla="*/ 397829 w 1076274"/>
                <a:gd name="connsiteY0" fmla="*/ 0 h 3236034"/>
                <a:gd name="connsiteX1" fmla="*/ 792089 w 1076274"/>
                <a:gd name="connsiteY1" fmla="*/ 1312228 h 3236034"/>
                <a:gd name="connsiteX2" fmla="*/ 792088 w 1076274"/>
                <a:gd name="connsiteY2" fmla="*/ 3236034 h 3236034"/>
                <a:gd name="connsiteX3" fmla="*/ 792088 w 1076274"/>
                <a:gd name="connsiteY3" fmla="*/ 3236034 h 3236034"/>
                <a:gd name="connsiteX4" fmla="*/ 0 w 1076274"/>
                <a:gd name="connsiteY4" fmla="*/ 3236034 h 3236034"/>
                <a:gd name="connsiteX5" fmla="*/ 0 w 1076274"/>
                <a:gd name="connsiteY5" fmla="*/ 3236034 h 3236034"/>
                <a:gd name="connsiteX6" fmla="*/ 0 w 1076274"/>
                <a:gd name="connsiteY6" fmla="*/ 886926 h 3236034"/>
                <a:gd name="connsiteX7" fmla="*/ 397829 w 1076274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84929"/>
                <a:gd name="connsiteY0" fmla="*/ 0 h 3236034"/>
                <a:gd name="connsiteX1" fmla="*/ 930312 w 1184929"/>
                <a:gd name="connsiteY1" fmla="*/ 1142108 h 3236034"/>
                <a:gd name="connsiteX2" fmla="*/ 792088 w 1184929"/>
                <a:gd name="connsiteY2" fmla="*/ 3236034 h 3236034"/>
                <a:gd name="connsiteX3" fmla="*/ 792088 w 1184929"/>
                <a:gd name="connsiteY3" fmla="*/ 3236034 h 3236034"/>
                <a:gd name="connsiteX4" fmla="*/ 0 w 1184929"/>
                <a:gd name="connsiteY4" fmla="*/ 3236034 h 3236034"/>
                <a:gd name="connsiteX5" fmla="*/ 0 w 1184929"/>
                <a:gd name="connsiteY5" fmla="*/ 3236034 h 3236034"/>
                <a:gd name="connsiteX6" fmla="*/ 0 w 1184929"/>
                <a:gd name="connsiteY6" fmla="*/ 886926 h 3236034"/>
                <a:gd name="connsiteX7" fmla="*/ 397829 w 1184929"/>
                <a:gd name="connsiteY7" fmla="*/ 0 h 3236034"/>
                <a:gd name="connsiteX0" fmla="*/ 397829 w 1111112"/>
                <a:gd name="connsiteY0" fmla="*/ 0 h 3236034"/>
                <a:gd name="connsiteX1" fmla="*/ 930312 w 1111112"/>
                <a:gd name="connsiteY1" fmla="*/ 1142108 h 3236034"/>
                <a:gd name="connsiteX2" fmla="*/ 792088 w 1111112"/>
                <a:gd name="connsiteY2" fmla="*/ 3236034 h 3236034"/>
                <a:gd name="connsiteX3" fmla="*/ 792088 w 1111112"/>
                <a:gd name="connsiteY3" fmla="*/ 3236034 h 3236034"/>
                <a:gd name="connsiteX4" fmla="*/ 0 w 1111112"/>
                <a:gd name="connsiteY4" fmla="*/ 3236034 h 3236034"/>
                <a:gd name="connsiteX5" fmla="*/ 0 w 1111112"/>
                <a:gd name="connsiteY5" fmla="*/ 3236034 h 3236034"/>
                <a:gd name="connsiteX6" fmla="*/ 0 w 1111112"/>
                <a:gd name="connsiteY6" fmla="*/ 886926 h 3236034"/>
                <a:gd name="connsiteX7" fmla="*/ 397829 w 1111112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1550"/>
                <a:gd name="connsiteY0" fmla="*/ 0 h 3236034"/>
                <a:gd name="connsiteX1" fmla="*/ 930312 w 1151550"/>
                <a:gd name="connsiteY1" fmla="*/ 1142108 h 3236034"/>
                <a:gd name="connsiteX2" fmla="*/ 792088 w 1151550"/>
                <a:gd name="connsiteY2" fmla="*/ 3236034 h 3236034"/>
                <a:gd name="connsiteX3" fmla="*/ 792088 w 1151550"/>
                <a:gd name="connsiteY3" fmla="*/ 3236034 h 3236034"/>
                <a:gd name="connsiteX4" fmla="*/ 0 w 1151550"/>
                <a:gd name="connsiteY4" fmla="*/ 3236034 h 3236034"/>
                <a:gd name="connsiteX5" fmla="*/ 0 w 1151550"/>
                <a:gd name="connsiteY5" fmla="*/ 3236034 h 3236034"/>
                <a:gd name="connsiteX6" fmla="*/ 0 w 1151550"/>
                <a:gd name="connsiteY6" fmla="*/ 886926 h 3236034"/>
                <a:gd name="connsiteX7" fmla="*/ 397829 w 1151550"/>
                <a:gd name="connsiteY7" fmla="*/ 0 h 3236034"/>
                <a:gd name="connsiteX0" fmla="*/ 397829 w 1081399"/>
                <a:gd name="connsiteY0" fmla="*/ 0 h 3236034"/>
                <a:gd name="connsiteX1" fmla="*/ 834842 w 1081399"/>
                <a:gd name="connsiteY1" fmla="*/ 1099578 h 3236034"/>
                <a:gd name="connsiteX2" fmla="*/ 792088 w 1081399"/>
                <a:gd name="connsiteY2" fmla="*/ 3236034 h 3236034"/>
                <a:gd name="connsiteX3" fmla="*/ 792088 w 1081399"/>
                <a:gd name="connsiteY3" fmla="*/ 3236034 h 3236034"/>
                <a:gd name="connsiteX4" fmla="*/ 0 w 1081399"/>
                <a:gd name="connsiteY4" fmla="*/ 3236034 h 3236034"/>
                <a:gd name="connsiteX5" fmla="*/ 0 w 1081399"/>
                <a:gd name="connsiteY5" fmla="*/ 3236034 h 3236034"/>
                <a:gd name="connsiteX6" fmla="*/ 0 w 1081399"/>
                <a:gd name="connsiteY6" fmla="*/ 886926 h 3236034"/>
                <a:gd name="connsiteX7" fmla="*/ 397829 w 1081399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43356"/>
                <a:gd name="connsiteY0" fmla="*/ 0 h 3236034"/>
                <a:gd name="connsiteX1" fmla="*/ 780289 w 1043356"/>
                <a:gd name="connsiteY1" fmla="*/ 1216537 h 3236034"/>
                <a:gd name="connsiteX2" fmla="*/ 792088 w 1043356"/>
                <a:gd name="connsiteY2" fmla="*/ 3236034 h 3236034"/>
                <a:gd name="connsiteX3" fmla="*/ 792088 w 1043356"/>
                <a:gd name="connsiteY3" fmla="*/ 3236034 h 3236034"/>
                <a:gd name="connsiteX4" fmla="*/ 0 w 1043356"/>
                <a:gd name="connsiteY4" fmla="*/ 3236034 h 3236034"/>
                <a:gd name="connsiteX5" fmla="*/ 0 w 1043356"/>
                <a:gd name="connsiteY5" fmla="*/ 3236034 h 3236034"/>
                <a:gd name="connsiteX6" fmla="*/ 0 w 1043356"/>
                <a:gd name="connsiteY6" fmla="*/ 886926 h 3236034"/>
                <a:gd name="connsiteX7" fmla="*/ 397829 w 1043356"/>
                <a:gd name="connsiteY7" fmla="*/ 0 h 3236034"/>
                <a:gd name="connsiteX0" fmla="*/ 397829 w 971742"/>
                <a:gd name="connsiteY0" fmla="*/ 0 h 3236034"/>
                <a:gd name="connsiteX1" fmla="*/ 780289 w 971742"/>
                <a:gd name="connsiteY1" fmla="*/ 1216537 h 3236034"/>
                <a:gd name="connsiteX2" fmla="*/ 792088 w 971742"/>
                <a:gd name="connsiteY2" fmla="*/ 3236034 h 3236034"/>
                <a:gd name="connsiteX3" fmla="*/ 792088 w 971742"/>
                <a:gd name="connsiteY3" fmla="*/ 3236034 h 3236034"/>
                <a:gd name="connsiteX4" fmla="*/ 0 w 971742"/>
                <a:gd name="connsiteY4" fmla="*/ 3236034 h 3236034"/>
                <a:gd name="connsiteX5" fmla="*/ 0 w 971742"/>
                <a:gd name="connsiteY5" fmla="*/ 3236034 h 3236034"/>
                <a:gd name="connsiteX6" fmla="*/ 0 w 971742"/>
                <a:gd name="connsiteY6" fmla="*/ 886926 h 3236034"/>
                <a:gd name="connsiteX7" fmla="*/ 397829 w 971742"/>
                <a:gd name="connsiteY7" fmla="*/ 0 h 3236034"/>
                <a:gd name="connsiteX0" fmla="*/ 397829 w 1007471"/>
                <a:gd name="connsiteY0" fmla="*/ 0 h 3236034"/>
                <a:gd name="connsiteX1" fmla="*/ 780289 w 1007471"/>
                <a:gd name="connsiteY1" fmla="*/ 1216537 h 3236034"/>
                <a:gd name="connsiteX2" fmla="*/ 792088 w 1007471"/>
                <a:gd name="connsiteY2" fmla="*/ 3236034 h 3236034"/>
                <a:gd name="connsiteX3" fmla="*/ 792088 w 1007471"/>
                <a:gd name="connsiteY3" fmla="*/ 3236034 h 3236034"/>
                <a:gd name="connsiteX4" fmla="*/ 0 w 1007471"/>
                <a:gd name="connsiteY4" fmla="*/ 3236034 h 3236034"/>
                <a:gd name="connsiteX5" fmla="*/ 0 w 1007471"/>
                <a:gd name="connsiteY5" fmla="*/ 3236034 h 3236034"/>
                <a:gd name="connsiteX6" fmla="*/ 0 w 1007471"/>
                <a:gd name="connsiteY6" fmla="*/ 886926 h 3236034"/>
                <a:gd name="connsiteX7" fmla="*/ 397829 w 1007471"/>
                <a:gd name="connsiteY7" fmla="*/ 0 h 3236034"/>
                <a:gd name="connsiteX0" fmla="*/ 397829 w 983631"/>
                <a:gd name="connsiteY0" fmla="*/ 0 h 3236034"/>
                <a:gd name="connsiteX1" fmla="*/ 780289 w 983631"/>
                <a:gd name="connsiteY1" fmla="*/ 1216537 h 3236034"/>
                <a:gd name="connsiteX2" fmla="*/ 792088 w 983631"/>
                <a:gd name="connsiteY2" fmla="*/ 3236034 h 3236034"/>
                <a:gd name="connsiteX3" fmla="*/ 792088 w 983631"/>
                <a:gd name="connsiteY3" fmla="*/ 3236034 h 3236034"/>
                <a:gd name="connsiteX4" fmla="*/ 0 w 983631"/>
                <a:gd name="connsiteY4" fmla="*/ 3236034 h 3236034"/>
                <a:gd name="connsiteX5" fmla="*/ 0 w 983631"/>
                <a:gd name="connsiteY5" fmla="*/ 3236034 h 3236034"/>
                <a:gd name="connsiteX6" fmla="*/ 0 w 983631"/>
                <a:gd name="connsiteY6" fmla="*/ 886926 h 3236034"/>
                <a:gd name="connsiteX7" fmla="*/ 397829 w 983631"/>
                <a:gd name="connsiteY7" fmla="*/ 0 h 3236034"/>
                <a:gd name="connsiteX0" fmla="*/ 397829 w 983630"/>
                <a:gd name="connsiteY0" fmla="*/ 9390 h 3245424"/>
                <a:gd name="connsiteX1" fmla="*/ 780289 w 983630"/>
                <a:gd name="connsiteY1" fmla="*/ 1225927 h 3245424"/>
                <a:gd name="connsiteX2" fmla="*/ 792088 w 983630"/>
                <a:gd name="connsiteY2" fmla="*/ 3245424 h 3245424"/>
                <a:gd name="connsiteX3" fmla="*/ 792088 w 983630"/>
                <a:gd name="connsiteY3" fmla="*/ 3245424 h 3245424"/>
                <a:gd name="connsiteX4" fmla="*/ 0 w 983630"/>
                <a:gd name="connsiteY4" fmla="*/ 3245424 h 3245424"/>
                <a:gd name="connsiteX5" fmla="*/ 0 w 983630"/>
                <a:gd name="connsiteY5" fmla="*/ 3245424 h 3245424"/>
                <a:gd name="connsiteX6" fmla="*/ 0 w 983630"/>
                <a:gd name="connsiteY6" fmla="*/ 896316 h 3245424"/>
                <a:gd name="connsiteX7" fmla="*/ 397829 w 983630"/>
                <a:gd name="connsiteY7" fmla="*/ 9390 h 3245424"/>
                <a:gd name="connsiteX0" fmla="*/ 397829 w 974605"/>
                <a:gd name="connsiteY0" fmla="*/ 6357 h 3242391"/>
                <a:gd name="connsiteX1" fmla="*/ 766650 w 974605"/>
                <a:gd name="connsiteY1" fmla="*/ 1552503 h 3242391"/>
                <a:gd name="connsiteX2" fmla="*/ 792088 w 974605"/>
                <a:gd name="connsiteY2" fmla="*/ 3242391 h 3242391"/>
                <a:gd name="connsiteX3" fmla="*/ 792088 w 974605"/>
                <a:gd name="connsiteY3" fmla="*/ 3242391 h 3242391"/>
                <a:gd name="connsiteX4" fmla="*/ 0 w 974605"/>
                <a:gd name="connsiteY4" fmla="*/ 3242391 h 3242391"/>
                <a:gd name="connsiteX5" fmla="*/ 0 w 974605"/>
                <a:gd name="connsiteY5" fmla="*/ 3242391 h 3242391"/>
                <a:gd name="connsiteX6" fmla="*/ 0 w 974605"/>
                <a:gd name="connsiteY6" fmla="*/ 893283 h 3242391"/>
                <a:gd name="connsiteX7" fmla="*/ 397829 w 974605"/>
                <a:gd name="connsiteY7" fmla="*/ 6357 h 3242391"/>
                <a:gd name="connsiteX0" fmla="*/ 397829 w 964009"/>
                <a:gd name="connsiteY0" fmla="*/ 7874 h 3243908"/>
                <a:gd name="connsiteX1" fmla="*/ 766650 w 964009"/>
                <a:gd name="connsiteY1" fmla="*/ 1554020 h 3243908"/>
                <a:gd name="connsiteX2" fmla="*/ 792088 w 964009"/>
                <a:gd name="connsiteY2" fmla="*/ 3243908 h 3243908"/>
                <a:gd name="connsiteX3" fmla="*/ 792088 w 964009"/>
                <a:gd name="connsiteY3" fmla="*/ 3243908 h 3243908"/>
                <a:gd name="connsiteX4" fmla="*/ 0 w 964009"/>
                <a:gd name="connsiteY4" fmla="*/ 3243908 h 3243908"/>
                <a:gd name="connsiteX5" fmla="*/ 0 w 964009"/>
                <a:gd name="connsiteY5" fmla="*/ 3243908 h 3243908"/>
                <a:gd name="connsiteX6" fmla="*/ 0 w 964009"/>
                <a:gd name="connsiteY6" fmla="*/ 894800 h 3243908"/>
                <a:gd name="connsiteX7" fmla="*/ 397829 w 964009"/>
                <a:gd name="connsiteY7" fmla="*/ 7874 h 3243908"/>
                <a:gd name="connsiteX0" fmla="*/ 397829 w 1103655"/>
                <a:gd name="connsiteY0" fmla="*/ 5470 h 3241504"/>
                <a:gd name="connsiteX1" fmla="*/ 1096679 w 1103655"/>
                <a:gd name="connsiteY1" fmla="*/ 590921 h 3241504"/>
                <a:gd name="connsiteX2" fmla="*/ 766650 w 1103655"/>
                <a:gd name="connsiteY2" fmla="*/ 1551616 h 3241504"/>
                <a:gd name="connsiteX3" fmla="*/ 792088 w 1103655"/>
                <a:gd name="connsiteY3" fmla="*/ 3241504 h 3241504"/>
                <a:gd name="connsiteX4" fmla="*/ 792088 w 1103655"/>
                <a:gd name="connsiteY4" fmla="*/ 3241504 h 3241504"/>
                <a:gd name="connsiteX5" fmla="*/ 0 w 1103655"/>
                <a:gd name="connsiteY5" fmla="*/ 3241504 h 3241504"/>
                <a:gd name="connsiteX6" fmla="*/ 0 w 1103655"/>
                <a:gd name="connsiteY6" fmla="*/ 3241504 h 3241504"/>
                <a:gd name="connsiteX7" fmla="*/ 0 w 1103655"/>
                <a:gd name="connsiteY7" fmla="*/ 892396 h 3241504"/>
                <a:gd name="connsiteX8" fmla="*/ 397829 w 1103655"/>
                <a:gd name="connsiteY8" fmla="*/ 5470 h 3241504"/>
                <a:gd name="connsiteX0" fmla="*/ 397829 w 1103454"/>
                <a:gd name="connsiteY0" fmla="*/ 5470 h 3241504"/>
                <a:gd name="connsiteX1" fmla="*/ 1096679 w 1103454"/>
                <a:gd name="connsiteY1" fmla="*/ 590921 h 3241504"/>
                <a:gd name="connsiteX2" fmla="*/ 754433 w 1103454"/>
                <a:gd name="connsiteY2" fmla="*/ 1523041 h 3241504"/>
                <a:gd name="connsiteX3" fmla="*/ 792088 w 1103454"/>
                <a:gd name="connsiteY3" fmla="*/ 3241504 h 3241504"/>
                <a:gd name="connsiteX4" fmla="*/ 792088 w 1103454"/>
                <a:gd name="connsiteY4" fmla="*/ 3241504 h 3241504"/>
                <a:gd name="connsiteX5" fmla="*/ 0 w 1103454"/>
                <a:gd name="connsiteY5" fmla="*/ 3241504 h 3241504"/>
                <a:gd name="connsiteX6" fmla="*/ 0 w 1103454"/>
                <a:gd name="connsiteY6" fmla="*/ 3241504 h 3241504"/>
                <a:gd name="connsiteX7" fmla="*/ 0 w 1103454"/>
                <a:gd name="connsiteY7" fmla="*/ 892396 h 3241504"/>
                <a:gd name="connsiteX8" fmla="*/ 397829 w 1103454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2304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0399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93682"/>
                <a:gd name="connsiteY0" fmla="*/ 5721 h 3241755"/>
                <a:gd name="connsiteX1" fmla="*/ 1188312 w 1193682"/>
                <a:gd name="connsiteY1" fmla="*/ 572122 h 3241755"/>
                <a:gd name="connsiteX2" fmla="*/ 754433 w 1193682"/>
                <a:gd name="connsiteY2" fmla="*/ 1504242 h 3241755"/>
                <a:gd name="connsiteX3" fmla="*/ 792088 w 1193682"/>
                <a:gd name="connsiteY3" fmla="*/ 3241755 h 3241755"/>
                <a:gd name="connsiteX4" fmla="*/ 792088 w 1193682"/>
                <a:gd name="connsiteY4" fmla="*/ 3241755 h 3241755"/>
                <a:gd name="connsiteX5" fmla="*/ 0 w 1193682"/>
                <a:gd name="connsiteY5" fmla="*/ 3241755 h 3241755"/>
                <a:gd name="connsiteX6" fmla="*/ 0 w 1193682"/>
                <a:gd name="connsiteY6" fmla="*/ 3241755 h 3241755"/>
                <a:gd name="connsiteX7" fmla="*/ 0 w 1193682"/>
                <a:gd name="connsiteY7" fmla="*/ 892647 h 3241755"/>
                <a:gd name="connsiteX8" fmla="*/ 397829 w 1193682"/>
                <a:gd name="connsiteY8" fmla="*/ 5721 h 3241755"/>
                <a:gd name="connsiteX0" fmla="*/ 397829 w 1188313"/>
                <a:gd name="connsiteY0" fmla="*/ 5721 h 3241755"/>
                <a:gd name="connsiteX1" fmla="*/ 1188312 w 1188313"/>
                <a:gd name="connsiteY1" fmla="*/ 572122 h 3241755"/>
                <a:gd name="connsiteX2" fmla="*/ 754433 w 1188313"/>
                <a:gd name="connsiteY2" fmla="*/ 1504242 h 3241755"/>
                <a:gd name="connsiteX3" fmla="*/ 792088 w 1188313"/>
                <a:gd name="connsiteY3" fmla="*/ 3241755 h 3241755"/>
                <a:gd name="connsiteX4" fmla="*/ 792088 w 1188313"/>
                <a:gd name="connsiteY4" fmla="*/ 3241755 h 3241755"/>
                <a:gd name="connsiteX5" fmla="*/ 0 w 1188313"/>
                <a:gd name="connsiteY5" fmla="*/ 3241755 h 3241755"/>
                <a:gd name="connsiteX6" fmla="*/ 0 w 1188313"/>
                <a:gd name="connsiteY6" fmla="*/ 3241755 h 3241755"/>
                <a:gd name="connsiteX7" fmla="*/ 0 w 1188313"/>
                <a:gd name="connsiteY7" fmla="*/ 892647 h 3241755"/>
                <a:gd name="connsiteX8" fmla="*/ 397829 w 1188313"/>
                <a:gd name="connsiteY8" fmla="*/ 5721 h 3241755"/>
                <a:gd name="connsiteX0" fmla="*/ 397829 w 1200430"/>
                <a:gd name="connsiteY0" fmla="*/ 6518 h 3242552"/>
                <a:gd name="connsiteX1" fmla="*/ 1188312 w 1200430"/>
                <a:gd name="connsiteY1" fmla="*/ 572919 h 3242552"/>
                <a:gd name="connsiteX2" fmla="*/ 754433 w 1200430"/>
                <a:gd name="connsiteY2" fmla="*/ 1505039 h 3242552"/>
                <a:gd name="connsiteX3" fmla="*/ 792088 w 1200430"/>
                <a:gd name="connsiteY3" fmla="*/ 3242552 h 3242552"/>
                <a:gd name="connsiteX4" fmla="*/ 792088 w 1200430"/>
                <a:gd name="connsiteY4" fmla="*/ 3242552 h 3242552"/>
                <a:gd name="connsiteX5" fmla="*/ 0 w 1200430"/>
                <a:gd name="connsiteY5" fmla="*/ 3242552 h 3242552"/>
                <a:gd name="connsiteX6" fmla="*/ 0 w 1200430"/>
                <a:gd name="connsiteY6" fmla="*/ 3242552 h 3242552"/>
                <a:gd name="connsiteX7" fmla="*/ 0 w 1200430"/>
                <a:gd name="connsiteY7" fmla="*/ 893444 h 3242552"/>
                <a:gd name="connsiteX8" fmla="*/ 397829 w 1200430"/>
                <a:gd name="connsiteY8" fmla="*/ 6518 h 3242552"/>
                <a:gd name="connsiteX0" fmla="*/ 367285 w 1200000"/>
                <a:gd name="connsiteY0" fmla="*/ 7711 h 3186595"/>
                <a:gd name="connsiteX1" fmla="*/ 1188312 w 1200000"/>
                <a:gd name="connsiteY1" fmla="*/ 516962 h 3186595"/>
                <a:gd name="connsiteX2" fmla="*/ 754433 w 1200000"/>
                <a:gd name="connsiteY2" fmla="*/ 1449082 h 3186595"/>
                <a:gd name="connsiteX3" fmla="*/ 792088 w 1200000"/>
                <a:gd name="connsiteY3" fmla="*/ 3186595 h 3186595"/>
                <a:gd name="connsiteX4" fmla="*/ 792088 w 1200000"/>
                <a:gd name="connsiteY4" fmla="*/ 3186595 h 3186595"/>
                <a:gd name="connsiteX5" fmla="*/ 0 w 1200000"/>
                <a:gd name="connsiteY5" fmla="*/ 3186595 h 3186595"/>
                <a:gd name="connsiteX6" fmla="*/ 0 w 1200000"/>
                <a:gd name="connsiteY6" fmla="*/ 3186595 h 3186595"/>
                <a:gd name="connsiteX7" fmla="*/ 0 w 1200000"/>
                <a:gd name="connsiteY7" fmla="*/ 837487 h 3186595"/>
                <a:gd name="connsiteX8" fmla="*/ 367285 w 1200000"/>
                <a:gd name="connsiteY8" fmla="*/ 7711 h 3186595"/>
                <a:gd name="connsiteX0" fmla="*/ 367285 w 1200505"/>
                <a:gd name="connsiteY0" fmla="*/ 1566 h 3180450"/>
                <a:gd name="connsiteX1" fmla="*/ 1188312 w 1200505"/>
                <a:gd name="connsiteY1" fmla="*/ 510817 h 3180450"/>
                <a:gd name="connsiteX2" fmla="*/ 754433 w 1200505"/>
                <a:gd name="connsiteY2" fmla="*/ 1442937 h 3180450"/>
                <a:gd name="connsiteX3" fmla="*/ 792088 w 1200505"/>
                <a:gd name="connsiteY3" fmla="*/ 3180450 h 3180450"/>
                <a:gd name="connsiteX4" fmla="*/ 792088 w 1200505"/>
                <a:gd name="connsiteY4" fmla="*/ 3180450 h 3180450"/>
                <a:gd name="connsiteX5" fmla="*/ 0 w 1200505"/>
                <a:gd name="connsiteY5" fmla="*/ 3180450 h 3180450"/>
                <a:gd name="connsiteX6" fmla="*/ 0 w 1200505"/>
                <a:gd name="connsiteY6" fmla="*/ 3180450 h 3180450"/>
                <a:gd name="connsiteX7" fmla="*/ 0 w 1200505"/>
                <a:gd name="connsiteY7" fmla="*/ 831342 h 3180450"/>
                <a:gd name="connsiteX8" fmla="*/ 367285 w 1200505"/>
                <a:gd name="connsiteY8" fmla="*/ 1566 h 3180450"/>
                <a:gd name="connsiteX0" fmla="*/ 367858 w 1201078"/>
                <a:gd name="connsiteY0" fmla="*/ 1566 h 3180450"/>
                <a:gd name="connsiteX1" fmla="*/ 1188885 w 1201078"/>
                <a:gd name="connsiteY1" fmla="*/ 510817 h 3180450"/>
                <a:gd name="connsiteX2" fmla="*/ 755006 w 1201078"/>
                <a:gd name="connsiteY2" fmla="*/ 1442937 h 3180450"/>
                <a:gd name="connsiteX3" fmla="*/ 792661 w 1201078"/>
                <a:gd name="connsiteY3" fmla="*/ 3180450 h 3180450"/>
                <a:gd name="connsiteX4" fmla="*/ 792661 w 1201078"/>
                <a:gd name="connsiteY4" fmla="*/ 3180450 h 3180450"/>
                <a:gd name="connsiteX5" fmla="*/ 573 w 1201078"/>
                <a:gd name="connsiteY5" fmla="*/ 3180450 h 3180450"/>
                <a:gd name="connsiteX6" fmla="*/ 573 w 1201078"/>
                <a:gd name="connsiteY6" fmla="*/ 3180450 h 3180450"/>
                <a:gd name="connsiteX7" fmla="*/ 573 w 1201078"/>
                <a:gd name="connsiteY7" fmla="*/ 831342 h 3180450"/>
                <a:gd name="connsiteX8" fmla="*/ 367858 w 1201078"/>
                <a:gd name="connsiteY8" fmla="*/ 1566 h 3180450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0085"/>
                <a:gd name="connsiteY0" fmla="*/ 1764 h 3180648"/>
                <a:gd name="connsiteX1" fmla="*/ 1237757 w 1240085"/>
                <a:gd name="connsiteY1" fmla="*/ 520540 h 3180648"/>
                <a:gd name="connsiteX2" fmla="*/ 755007 w 1240085"/>
                <a:gd name="connsiteY2" fmla="*/ 1443135 h 3180648"/>
                <a:gd name="connsiteX3" fmla="*/ 792662 w 1240085"/>
                <a:gd name="connsiteY3" fmla="*/ 3180648 h 3180648"/>
                <a:gd name="connsiteX4" fmla="*/ 792662 w 1240085"/>
                <a:gd name="connsiteY4" fmla="*/ 3180648 h 3180648"/>
                <a:gd name="connsiteX5" fmla="*/ 574 w 1240085"/>
                <a:gd name="connsiteY5" fmla="*/ 3180648 h 3180648"/>
                <a:gd name="connsiteX6" fmla="*/ 574 w 1240085"/>
                <a:gd name="connsiteY6" fmla="*/ 3180648 h 3180648"/>
                <a:gd name="connsiteX7" fmla="*/ 574 w 1240085"/>
                <a:gd name="connsiteY7" fmla="*/ 831540 h 3180648"/>
                <a:gd name="connsiteX8" fmla="*/ 367859 w 1240085"/>
                <a:gd name="connsiteY8" fmla="*/ 1764 h 3180648"/>
                <a:gd name="connsiteX0" fmla="*/ 367859 w 1240086"/>
                <a:gd name="connsiteY0" fmla="*/ 1764 h 3180648"/>
                <a:gd name="connsiteX1" fmla="*/ 1237757 w 1240086"/>
                <a:gd name="connsiteY1" fmla="*/ 520540 h 3180648"/>
                <a:gd name="connsiteX2" fmla="*/ 755007 w 1240086"/>
                <a:gd name="connsiteY2" fmla="*/ 1443135 h 3180648"/>
                <a:gd name="connsiteX3" fmla="*/ 792662 w 1240086"/>
                <a:gd name="connsiteY3" fmla="*/ 3180648 h 3180648"/>
                <a:gd name="connsiteX4" fmla="*/ 792662 w 1240086"/>
                <a:gd name="connsiteY4" fmla="*/ 3180648 h 3180648"/>
                <a:gd name="connsiteX5" fmla="*/ 574 w 1240086"/>
                <a:gd name="connsiteY5" fmla="*/ 3180648 h 3180648"/>
                <a:gd name="connsiteX6" fmla="*/ 574 w 1240086"/>
                <a:gd name="connsiteY6" fmla="*/ 3180648 h 3180648"/>
                <a:gd name="connsiteX7" fmla="*/ 574 w 1240086"/>
                <a:gd name="connsiteY7" fmla="*/ 831540 h 3180648"/>
                <a:gd name="connsiteX8" fmla="*/ 367859 w 1240086"/>
                <a:gd name="connsiteY8" fmla="*/ 1764 h 3180648"/>
                <a:gd name="connsiteX0" fmla="*/ 373394 w 1239532"/>
                <a:gd name="connsiteY0" fmla="*/ 1562 h 3209021"/>
                <a:gd name="connsiteX1" fmla="*/ 1237184 w 1239532"/>
                <a:gd name="connsiteY1" fmla="*/ 548913 h 3209021"/>
                <a:gd name="connsiteX2" fmla="*/ 754434 w 1239532"/>
                <a:gd name="connsiteY2" fmla="*/ 1471508 h 3209021"/>
                <a:gd name="connsiteX3" fmla="*/ 792089 w 1239532"/>
                <a:gd name="connsiteY3" fmla="*/ 3209021 h 3209021"/>
                <a:gd name="connsiteX4" fmla="*/ 792089 w 1239532"/>
                <a:gd name="connsiteY4" fmla="*/ 3209021 h 3209021"/>
                <a:gd name="connsiteX5" fmla="*/ 1 w 1239532"/>
                <a:gd name="connsiteY5" fmla="*/ 3209021 h 3209021"/>
                <a:gd name="connsiteX6" fmla="*/ 1 w 1239532"/>
                <a:gd name="connsiteY6" fmla="*/ 3209021 h 3209021"/>
                <a:gd name="connsiteX7" fmla="*/ 1 w 1239532"/>
                <a:gd name="connsiteY7" fmla="*/ 859913 h 3209021"/>
                <a:gd name="connsiteX8" fmla="*/ 373394 w 1239532"/>
                <a:gd name="connsiteY8" fmla="*/ 1562 h 3209021"/>
                <a:gd name="connsiteX0" fmla="*/ 373393 w 1239758"/>
                <a:gd name="connsiteY0" fmla="*/ 0 h 3207459"/>
                <a:gd name="connsiteX1" fmla="*/ 1237183 w 1239758"/>
                <a:gd name="connsiteY1" fmla="*/ 547351 h 3207459"/>
                <a:gd name="connsiteX2" fmla="*/ 754433 w 1239758"/>
                <a:gd name="connsiteY2" fmla="*/ 1469946 h 3207459"/>
                <a:gd name="connsiteX3" fmla="*/ 792088 w 1239758"/>
                <a:gd name="connsiteY3" fmla="*/ 3207459 h 3207459"/>
                <a:gd name="connsiteX4" fmla="*/ 792088 w 1239758"/>
                <a:gd name="connsiteY4" fmla="*/ 3207459 h 3207459"/>
                <a:gd name="connsiteX5" fmla="*/ 0 w 1239758"/>
                <a:gd name="connsiteY5" fmla="*/ 3207459 h 3207459"/>
                <a:gd name="connsiteX6" fmla="*/ 0 w 1239758"/>
                <a:gd name="connsiteY6" fmla="*/ 3207459 h 3207459"/>
                <a:gd name="connsiteX7" fmla="*/ 0 w 1239758"/>
                <a:gd name="connsiteY7" fmla="*/ 858351 h 3207459"/>
                <a:gd name="connsiteX8" fmla="*/ 373393 w 1239758"/>
                <a:gd name="connsiteY8" fmla="*/ 0 h 3207459"/>
                <a:gd name="connsiteX0" fmla="*/ 380199 w 1246564"/>
                <a:gd name="connsiteY0" fmla="*/ 0 h 3207459"/>
                <a:gd name="connsiteX1" fmla="*/ 1243989 w 1246564"/>
                <a:gd name="connsiteY1" fmla="*/ 547351 h 3207459"/>
                <a:gd name="connsiteX2" fmla="*/ 761239 w 1246564"/>
                <a:gd name="connsiteY2" fmla="*/ 1469946 h 3207459"/>
                <a:gd name="connsiteX3" fmla="*/ 798894 w 1246564"/>
                <a:gd name="connsiteY3" fmla="*/ 3207459 h 3207459"/>
                <a:gd name="connsiteX4" fmla="*/ 798894 w 1246564"/>
                <a:gd name="connsiteY4" fmla="*/ 3207459 h 3207459"/>
                <a:gd name="connsiteX5" fmla="*/ 6806 w 1246564"/>
                <a:gd name="connsiteY5" fmla="*/ 3207459 h 3207459"/>
                <a:gd name="connsiteX6" fmla="*/ 6806 w 1246564"/>
                <a:gd name="connsiteY6" fmla="*/ 3207459 h 3207459"/>
                <a:gd name="connsiteX7" fmla="*/ 6806 w 1246564"/>
                <a:gd name="connsiteY7" fmla="*/ 858351 h 3207459"/>
                <a:gd name="connsiteX8" fmla="*/ 380199 w 1246564"/>
                <a:gd name="connsiteY8" fmla="*/ 0 h 3207459"/>
                <a:gd name="connsiteX0" fmla="*/ 380199 w 1246610"/>
                <a:gd name="connsiteY0" fmla="*/ 233 h 3207692"/>
                <a:gd name="connsiteX1" fmla="*/ 1243989 w 1246610"/>
                <a:gd name="connsiteY1" fmla="*/ 547584 h 3207692"/>
                <a:gd name="connsiteX2" fmla="*/ 761239 w 1246610"/>
                <a:gd name="connsiteY2" fmla="*/ 1470179 h 3207692"/>
                <a:gd name="connsiteX3" fmla="*/ 798894 w 1246610"/>
                <a:gd name="connsiteY3" fmla="*/ 3207692 h 3207692"/>
                <a:gd name="connsiteX4" fmla="*/ 798894 w 1246610"/>
                <a:gd name="connsiteY4" fmla="*/ 3207692 h 3207692"/>
                <a:gd name="connsiteX5" fmla="*/ 6806 w 1246610"/>
                <a:gd name="connsiteY5" fmla="*/ 3207692 h 3207692"/>
                <a:gd name="connsiteX6" fmla="*/ 6806 w 1246610"/>
                <a:gd name="connsiteY6" fmla="*/ 3207692 h 3207692"/>
                <a:gd name="connsiteX7" fmla="*/ 6806 w 1246610"/>
                <a:gd name="connsiteY7" fmla="*/ 858584 h 3207692"/>
                <a:gd name="connsiteX8" fmla="*/ 380199 w 1246610"/>
                <a:gd name="connsiteY8" fmla="*/ 233 h 3207692"/>
                <a:gd name="connsiteX0" fmla="*/ 380199 w 1301393"/>
                <a:gd name="connsiteY0" fmla="*/ 233 h 3207692"/>
                <a:gd name="connsiteX1" fmla="*/ 1298970 w 1301393"/>
                <a:gd name="connsiteY1" fmla="*/ 547584 h 3207692"/>
                <a:gd name="connsiteX2" fmla="*/ 761239 w 1301393"/>
                <a:gd name="connsiteY2" fmla="*/ 1470179 h 3207692"/>
                <a:gd name="connsiteX3" fmla="*/ 798894 w 1301393"/>
                <a:gd name="connsiteY3" fmla="*/ 3207692 h 3207692"/>
                <a:gd name="connsiteX4" fmla="*/ 798894 w 1301393"/>
                <a:gd name="connsiteY4" fmla="*/ 3207692 h 3207692"/>
                <a:gd name="connsiteX5" fmla="*/ 6806 w 1301393"/>
                <a:gd name="connsiteY5" fmla="*/ 3207692 h 3207692"/>
                <a:gd name="connsiteX6" fmla="*/ 6806 w 1301393"/>
                <a:gd name="connsiteY6" fmla="*/ 3207692 h 3207692"/>
                <a:gd name="connsiteX7" fmla="*/ 6806 w 1301393"/>
                <a:gd name="connsiteY7" fmla="*/ 858584 h 3207692"/>
                <a:gd name="connsiteX8" fmla="*/ 380199 w 1301393"/>
                <a:gd name="connsiteY8" fmla="*/ 233 h 3207692"/>
                <a:gd name="connsiteX0" fmla="*/ 380199 w 1301394"/>
                <a:gd name="connsiteY0" fmla="*/ 233 h 3207692"/>
                <a:gd name="connsiteX1" fmla="*/ 1298970 w 1301394"/>
                <a:gd name="connsiteY1" fmla="*/ 547584 h 3207692"/>
                <a:gd name="connsiteX2" fmla="*/ 761239 w 1301394"/>
                <a:gd name="connsiteY2" fmla="*/ 1470179 h 3207692"/>
                <a:gd name="connsiteX3" fmla="*/ 798894 w 1301394"/>
                <a:gd name="connsiteY3" fmla="*/ 3207692 h 3207692"/>
                <a:gd name="connsiteX4" fmla="*/ 798894 w 1301394"/>
                <a:gd name="connsiteY4" fmla="*/ 3207692 h 3207692"/>
                <a:gd name="connsiteX5" fmla="*/ 6806 w 1301394"/>
                <a:gd name="connsiteY5" fmla="*/ 3207692 h 3207692"/>
                <a:gd name="connsiteX6" fmla="*/ 6806 w 1301394"/>
                <a:gd name="connsiteY6" fmla="*/ 3207692 h 3207692"/>
                <a:gd name="connsiteX7" fmla="*/ 6806 w 1301394"/>
                <a:gd name="connsiteY7" fmla="*/ 858584 h 3207692"/>
                <a:gd name="connsiteX8" fmla="*/ 380199 w 1301394"/>
                <a:gd name="connsiteY8" fmla="*/ 233 h 3207692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658146 w 1319958"/>
                <a:gd name="connsiteY0" fmla="*/ 211 h 3207670"/>
                <a:gd name="connsiteX1" fmla="*/ 1292164 w 1319958"/>
                <a:gd name="connsiteY1" fmla="*/ 547562 h 3207670"/>
                <a:gd name="connsiteX2" fmla="*/ 754433 w 1319958"/>
                <a:gd name="connsiteY2" fmla="*/ 1470157 h 3207670"/>
                <a:gd name="connsiteX3" fmla="*/ 792088 w 1319958"/>
                <a:gd name="connsiteY3" fmla="*/ 3207670 h 3207670"/>
                <a:gd name="connsiteX4" fmla="*/ 792088 w 1319958"/>
                <a:gd name="connsiteY4" fmla="*/ 3207670 h 3207670"/>
                <a:gd name="connsiteX5" fmla="*/ 0 w 1319958"/>
                <a:gd name="connsiteY5" fmla="*/ 3207670 h 3207670"/>
                <a:gd name="connsiteX6" fmla="*/ 0 w 1319958"/>
                <a:gd name="connsiteY6" fmla="*/ 3207670 h 3207670"/>
                <a:gd name="connsiteX7" fmla="*/ 0 w 1319958"/>
                <a:gd name="connsiteY7" fmla="*/ 858562 h 3207670"/>
                <a:gd name="connsiteX8" fmla="*/ 658146 w 1319958"/>
                <a:gd name="connsiteY8" fmla="*/ 211 h 3207670"/>
                <a:gd name="connsiteX0" fmla="*/ 786963 w 1326878"/>
                <a:gd name="connsiteY0" fmla="*/ 205 h 3212949"/>
                <a:gd name="connsiteX1" fmla="*/ 1292164 w 1326878"/>
                <a:gd name="connsiteY1" fmla="*/ 552841 h 3212949"/>
                <a:gd name="connsiteX2" fmla="*/ 754433 w 1326878"/>
                <a:gd name="connsiteY2" fmla="*/ 1475436 h 3212949"/>
                <a:gd name="connsiteX3" fmla="*/ 792088 w 1326878"/>
                <a:gd name="connsiteY3" fmla="*/ 3212949 h 3212949"/>
                <a:gd name="connsiteX4" fmla="*/ 792088 w 1326878"/>
                <a:gd name="connsiteY4" fmla="*/ 3212949 h 3212949"/>
                <a:gd name="connsiteX5" fmla="*/ 0 w 1326878"/>
                <a:gd name="connsiteY5" fmla="*/ 3212949 h 3212949"/>
                <a:gd name="connsiteX6" fmla="*/ 0 w 1326878"/>
                <a:gd name="connsiteY6" fmla="*/ 3212949 h 3212949"/>
                <a:gd name="connsiteX7" fmla="*/ 0 w 1326878"/>
                <a:gd name="connsiteY7" fmla="*/ 863841 h 3212949"/>
                <a:gd name="connsiteX8" fmla="*/ 786963 w 1326878"/>
                <a:gd name="connsiteY8" fmla="*/ 205 h 3212949"/>
                <a:gd name="connsiteX0" fmla="*/ 786963 w 1279105"/>
                <a:gd name="connsiteY0" fmla="*/ 234 h 3212978"/>
                <a:gd name="connsiteX1" fmla="*/ 1240608 w 1279105"/>
                <a:gd name="connsiteY1" fmla="*/ 522725 h 3212978"/>
                <a:gd name="connsiteX2" fmla="*/ 754433 w 1279105"/>
                <a:gd name="connsiteY2" fmla="*/ 1475465 h 3212978"/>
                <a:gd name="connsiteX3" fmla="*/ 792088 w 1279105"/>
                <a:gd name="connsiteY3" fmla="*/ 3212978 h 3212978"/>
                <a:gd name="connsiteX4" fmla="*/ 792088 w 1279105"/>
                <a:gd name="connsiteY4" fmla="*/ 3212978 h 3212978"/>
                <a:gd name="connsiteX5" fmla="*/ 0 w 1279105"/>
                <a:gd name="connsiteY5" fmla="*/ 3212978 h 3212978"/>
                <a:gd name="connsiteX6" fmla="*/ 0 w 1279105"/>
                <a:gd name="connsiteY6" fmla="*/ 3212978 h 3212978"/>
                <a:gd name="connsiteX7" fmla="*/ 0 w 1279105"/>
                <a:gd name="connsiteY7" fmla="*/ 863870 h 3212978"/>
                <a:gd name="connsiteX8" fmla="*/ 786963 w 1279105"/>
                <a:gd name="connsiteY8" fmla="*/ 234 h 3212978"/>
                <a:gd name="connsiteX0" fmla="*/ 786963 w 1232192"/>
                <a:gd name="connsiteY0" fmla="*/ 272 h 3213016"/>
                <a:gd name="connsiteX1" fmla="*/ 1189052 w 1232192"/>
                <a:gd name="connsiteY1" fmla="*/ 492618 h 3213016"/>
                <a:gd name="connsiteX2" fmla="*/ 754433 w 1232192"/>
                <a:gd name="connsiteY2" fmla="*/ 1475503 h 3213016"/>
                <a:gd name="connsiteX3" fmla="*/ 792088 w 1232192"/>
                <a:gd name="connsiteY3" fmla="*/ 3213016 h 3213016"/>
                <a:gd name="connsiteX4" fmla="*/ 792088 w 1232192"/>
                <a:gd name="connsiteY4" fmla="*/ 3213016 h 3213016"/>
                <a:gd name="connsiteX5" fmla="*/ 0 w 1232192"/>
                <a:gd name="connsiteY5" fmla="*/ 3213016 h 3213016"/>
                <a:gd name="connsiteX6" fmla="*/ 0 w 1232192"/>
                <a:gd name="connsiteY6" fmla="*/ 3213016 h 3213016"/>
                <a:gd name="connsiteX7" fmla="*/ 0 w 1232192"/>
                <a:gd name="connsiteY7" fmla="*/ 863908 h 3213016"/>
                <a:gd name="connsiteX8" fmla="*/ 786963 w 1232192"/>
                <a:gd name="connsiteY8" fmla="*/ 272 h 3213016"/>
                <a:gd name="connsiteX0" fmla="*/ 883632 w 1244333"/>
                <a:gd name="connsiteY0" fmla="*/ 288 h 3202984"/>
                <a:gd name="connsiteX1" fmla="*/ 1189052 w 1244333"/>
                <a:gd name="connsiteY1" fmla="*/ 482586 h 3202984"/>
                <a:gd name="connsiteX2" fmla="*/ 754433 w 1244333"/>
                <a:gd name="connsiteY2" fmla="*/ 1465471 h 3202984"/>
                <a:gd name="connsiteX3" fmla="*/ 792088 w 1244333"/>
                <a:gd name="connsiteY3" fmla="*/ 3202984 h 3202984"/>
                <a:gd name="connsiteX4" fmla="*/ 792088 w 1244333"/>
                <a:gd name="connsiteY4" fmla="*/ 3202984 h 3202984"/>
                <a:gd name="connsiteX5" fmla="*/ 0 w 1244333"/>
                <a:gd name="connsiteY5" fmla="*/ 3202984 h 3202984"/>
                <a:gd name="connsiteX6" fmla="*/ 0 w 1244333"/>
                <a:gd name="connsiteY6" fmla="*/ 3202984 h 3202984"/>
                <a:gd name="connsiteX7" fmla="*/ 0 w 1244333"/>
                <a:gd name="connsiteY7" fmla="*/ 853876 h 3202984"/>
                <a:gd name="connsiteX8" fmla="*/ 883632 w 1244333"/>
                <a:gd name="connsiteY8" fmla="*/ 288 h 320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333" h="3202984">
                  <a:moveTo>
                    <a:pt x="883632" y="288"/>
                  </a:moveTo>
                  <a:cubicBezTo>
                    <a:pt x="1159064" y="-7889"/>
                    <a:pt x="1341397" y="158219"/>
                    <a:pt x="1189052" y="482586"/>
                  </a:cubicBezTo>
                  <a:cubicBezTo>
                    <a:pt x="975620" y="911727"/>
                    <a:pt x="739017" y="984814"/>
                    <a:pt x="754433" y="1465471"/>
                  </a:cubicBezTo>
                  <a:cubicBezTo>
                    <a:pt x="763047" y="1992441"/>
                    <a:pt x="773014" y="2384949"/>
                    <a:pt x="792088" y="3202984"/>
                  </a:cubicBezTo>
                  <a:lnTo>
                    <a:pt x="792088" y="3202984"/>
                  </a:lnTo>
                  <a:lnTo>
                    <a:pt x="0" y="3202984"/>
                  </a:lnTo>
                  <a:lnTo>
                    <a:pt x="0" y="3202984"/>
                  </a:lnTo>
                  <a:lnTo>
                    <a:pt x="0" y="853876"/>
                  </a:lnTo>
                  <a:cubicBezTo>
                    <a:pt x="19874" y="235997"/>
                    <a:pt x="377849" y="5161"/>
                    <a:pt x="883632" y="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  <p:sp>
          <p:nvSpPr>
            <p:cNvPr id="23" name="Round Same Side Corner Rectangle 8">
              <a:extLst>
                <a:ext uri="{FF2B5EF4-FFF2-40B4-BE49-F238E27FC236}">
                  <a16:creationId xmlns:a16="http://schemas.microsoft.com/office/drawing/2014/main" id="{D75C0177-D804-44A3-876E-D99A6C1DE3BD}"/>
                </a:ext>
              </a:extLst>
            </p:cNvPr>
            <p:cNvSpPr/>
            <p:nvPr/>
          </p:nvSpPr>
          <p:spPr>
            <a:xfrm rot="10800000">
              <a:off x="4958576" y="2197645"/>
              <a:ext cx="1601768" cy="3212297"/>
            </a:xfrm>
            <a:custGeom>
              <a:avLst/>
              <a:gdLst>
                <a:gd name="connsiteX0" fmla="*/ 306000 w 612000"/>
                <a:gd name="connsiteY0" fmla="*/ 0 h 2817001"/>
                <a:gd name="connsiteX1" fmla="*/ 306000 w 612000"/>
                <a:gd name="connsiteY1" fmla="*/ 0 h 2817001"/>
                <a:gd name="connsiteX2" fmla="*/ 612000 w 612000"/>
                <a:gd name="connsiteY2" fmla="*/ 306000 h 2817001"/>
                <a:gd name="connsiteX3" fmla="*/ 612000 w 612000"/>
                <a:gd name="connsiteY3" fmla="*/ 2817001 h 2817001"/>
                <a:gd name="connsiteX4" fmla="*/ 612000 w 612000"/>
                <a:gd name="connsiteY4" fmla="*/ 2817001 h 2817001"/>
                <a:gd name="connsiteX5" fmla="*/ 0 w 612000"/>
                <a:gd name="connsiteY5" fmla="*/ 2817001 h 2817001"/>
                <a:gd name="connsiteX6" fmla="*/ 0 w 612000"/>
                <a:gd name="connsiteY6" fmla="*/ 2817001 h 2817001"/>
                <a:gd name="connsiteX7" fmla="*/ 0 w 612000"/>
                <a:gd name="connsiteY7" fmla="*/ 306000 h 2817001"/>
                <a:gd name="connsiteX8" fmla="*/ 306000 w 612000"/>
                <a:gd name="connsiteY8" fmla="*/ 0 h 2817001"/>
                <a:gd name="connsiteX0" fmla="*/ 25563 w 1192801"/>
                <a:gd name="connsiteY0" fmla="*/ 0 h 3231671"/>
                <a:gd name="connsiteX1" fmla="*/ 886801 w 1192801"/>
                <a:gd name="connsiteY1" fmla="*/ 414670 h 3231671"/>
                <a:gd name="connsiteX2" fmla="*/ 1192801 w 1192801"/>
                <a:gd name="connsiteY2" fmla="*/ 720670 h 3231671"/>
                <a:gd name="connsiteX3" fmla="*/ 1192801 w 1192801"/>
                <a:gd name="connsiteY3" fmla="*/ 3231671 h 3231671"/>
                <a:gd name="connsiteX4" fmla="*/ 1192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3231671 h 3231671"/>
                <a:gd name="connsiteX7" fmla="*/ 580801 w 1192801"/>
                <a:gd name="connsiteY7" fmla="*/ 720670 h 3231671"/>
                <a:gd name="connsiteX8" fmla="*/ 25563 w 1192801"/>
                <a:gd name="connsiteY8" fmla="*/ 0 h 3231671"/>
                <a:gd name="connsiteX0" fmla="*/ 25563 w 1192801"/>
                <a:gd name="connsiteY0" fmla="*/ 0 h 3231671"/>
                <a:gd name="connsiteX1" fmla="*/ 1192801 w 1192801"/>
                <a:gd name="connsiteY1" fmla="*/ 720670 h 3231671"/>
                <a:gd name="connsiteX2" fmla="*/ 1192801 w 1192801"/>
                <a:gd name="connsiteY2" fmla="*/ 3231671 h 3231671"/>
                <a:gd name="connsiteX3" fmla="*/ 1192801 w 1192801"/>
                <a:gd name="connsiteY3" fmla="*/ 3231671 h 3231671"/>
                <a:gd name="connsiteX4" fmla="*/ 580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720670 h 3231671"/>
                <a:gd name="connsiteX7" fmla="*/ 25563 w 1192801"/>
                <a:gd name="connsiteY7" fmla="*/ 0 h 3231671"/>
                <a:gd name="connsiteX0" fmla="*/ 30147 w 1197385"/>
                <a:gd name="connsiteY0" fmla="*/ 0 h 3231671"/>
                <a:gd name="connsiteX1" fmla="*/ 1197385 w 1197385"/>
                <a:gd name="connsiteY1" fmla="*/ 720670 h 3231671"/>
                <a:gd name="connsiteX2" fmla="*/ 1197385 w 1197385"/>
                <a:gd name="connsiteY2" fmla="*/ 3231671 h 3231671"/>
                <a:gd name="connsiteX3" fmla="*/ 1197385 w 1197385"/>
                <a:gd name="connsiteY3" fmla="*/ 3231671 h 3231671"/>
                <a:gd name="connsiteX4" fmla="*/ 585385 w 1197385"/>
                <a:gd name="connsiteY4" fmla="*/ 3231671 h 3231671"/>
                <a:gd name="connsiteX5" fmla="*/ 585385 w 1197385"/>
                <a:gd name="connsiteY5" fmla="*/ 3231671 h 3231671"/>
                <a:gd name="connsiteX6" fmla="*/ 457794 w 1197385"/>
                <a:gd name="connsiteY6" fmla="*/ 1018382 h 3231671"/>
                <a:gd name="connsiteX7" fmla="*/ 30147 w 1197385"/>
                <a:gd name="connsiteY7" fmla="*/ 0 h 3231671"/>
                <a:gd name="connsiteX0" fmla="*/ 311465 w 1478703"/>
                <a:gd name="connsiteY0" fmla="*/ 1443 h 3233114"/>
                <a:gd name="connsiteX1" fmla="*/ 1478703 w 1478703"/>
                <a:gd name="connsiteY1" fmla="*/ 722113 h 3233114"/>
                <a:gd name="connsiteX2" fmla="*/ 1478703 w 1478703"/>
                <a:gd name="connsiteY2" fmla="*/ 3233114 h 3233114"/>
                <a:gd name="connsiteX3" fmla="*/ 1478703 w 1478703"/>
                <a:gd name="connsiteY3" fmla="*/ 3233114 h 3233114"/>
                <a:gd name="connsiteX4" fmla="*/ 866703 w 1478703"/>
                <a:gd name="connsiteY4" fmla="*/ 3233114 h 3233114"/>
                <a:gd name="connsiteX5" fmla="*/ 866703 w 1478703"/>
                <a:gd name="connsiteY5" fmla="*/ 3233114 h 3233114"/>
                <a:gd name="connsiteX6" fmla="*/ 739112 w 1478703"/>
                <a:gd name="connsiteY6" fmla="*/ 1019825 h 3233114"/>
                <a:gd name="connsiteX7" fmla="*/ 15213 w 1478703"/>
                <a:gd name="connsiteY7" fmla="*/ 1379751 h 3233114"/>
                <a:gd name="connsiteX8" fmla="*/ 311465 w 1478703"/>
                <a:gd name="connsiteY8" fmla="*/ 1443 h 3233114"/>
                <a:gd name="connsiteX0" fmla="*/ 188447 w 1355685"/>
                <a:gd name="connsiteY0" fmla="*/ 1409 h 3233080"/>
                <a:gd name="connsiteX1" fmla="*/ 1355685 w 1355685"/>
                <a:gd name="connsiteY1" fmla="*/ 722079 h 3233080"/>
                <a:gd name="connsiteX2" fmla="*/ 1355685 w 1355685"/>
                <a:gd name="connsiteY2" fmla="*/ 3233080 h 3233080"/>
                <a:gd name="connsiteX3" fmla="*/ 1355685 w 1355685"/>
                <a:gd name="connsiteY3" fmla="*/ 3233080 h 3233080"/>
                <a:gd name="connsiteX4" fmla="*/ 743685 w 1355685"/>
                <a:gd name="connsiteY4" fmla="*/ 3233080 h 3233080"/>
                <a:gd name="connsiteX5" fmla="*/ 743685 w 1355685"/>
                <a:gd name="connsiteY5" fmla="*/ 3233080 h 3233080"/>
                <a:gd name="connsiteX6" fmla="*/ 616094 w 1355685"/>
                <a:gd name="connsiteY6" fmla="*/ 1019791 h 3233080"/>
                <a:gd name="connsiteX7" fmla="*/ 30418 w 1355685"/>
                <a:gd name="connsiteY7" fmla="*/ 1411615 h 3233080"/>
                <a:gd name="connsiteX8" fmla="*/ 188447 w 1355685"/>
                <a:gd name="connsiteY8" fmla="*/ 1409 h 3233080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54087 w 1557530"/>
                <a:gd name="connsiteY0" fmla="*/ 2221 h 3138199"/>
                <a:gd name="connsiteX1" fmla="*/ 1461837 w 1557530"/>
                <a:gd name="connsiteY1" fmla="*/ 839849 h 3138199"/>
                <a:gd name="connsiteX2" fmla="*/ 1557530 w 1557530"/>
                <a:gd name="connsiteY2" fmla="*/ 3138199 h 3138199"/>
                <a:gd name="connsiteX3" fmla="*/ 1557530 w 1557530"/>
                <a:gd name="connsiteY3" fmla="*/ 3138199 h 3138199"/>
                <a:gd name="connsiteX4" fmla="*/ 945530 w 1557530"/>
                <a:gd name="connsiteY4" fmla="*/ 3138199 h 3138199"/>
                <a:gd name="connsiteX5" fmla="*/ 945530 w 1557530"/>
                <a:gd name="connsiteY5" fmla="*/ 3138199 h 3138199"/>
                <a:gd name="connsiteX6" fmla="*/ 817939 w 1557530"/>
                <a:gd name="connsiteY6" fmla="*/ 924910 h 3138199"/>
                <a:gd name="connsiteX7" fmla="*/ 232263 w 1557530"/>
                <a:gd name="connsiteY7" fmla="*/ 1316734 h 3138199"/>
                <a:gd name="connsiteX8" fmla="*/ 454087 w 1557530"/>
                <a:gd name="connsiteY8" fmla="*/ 2221 h 3138199"/>
                <a:gd name="connsiteX0" fmla="*/ 458217 w 1561660"/>
                <a:gd name="connsiteY0" fmla="*/ 54 h 3136032"/>
                <a:gd name="connsiteX1" fmla="*/ 1465967 w 1561660"/>
                <a:gd name="connsiteY1" fmla="*/ 837682 h 3136032"/>
                <a:gd name="connsiteX2" fmla="*/ 1561660 w 1561660"/>
                <a:gd name="connsiteY2" fmla="*/ 3136032 h 3136032"/>
                <a:gd name="connsiteX3" fmla="*/ 1561660 w 1561660"/>
                <a:gd name="connsiteY3" fmla="*/ 3136032 h 3136032"/>
                <a:gd name="connsiteX4" fmla="*/ 949660 w 1561660"/>
                <a:gd name="connsiteY4" fmla="*/ 3136032 h 3136032"/>
                <a:gd name="connsiteX5" fmla="*/ 949660 w 1561660"/>
                <a:gd name="connsiteY5" fmla="*/ 3136032 h 3136032"/>
                <a:gd name="connsiteX6" fmla="*/ 822069 w 1561660"/>
                <a:gd name="connsiteY6" fmla="*/ 922743 h 3136032"/>
                <a:gd name="connsiteX7" fmla="*/ 236393 w 1561660"/>
                <a:gd name="connsiteY7" fmla="*/ 1314567 h 3136032"/>
                <a:gd name="connsiteX8" fmla="*/ 458217 w 1561660"/>
                <a:gd name="connsiteY8" fmla="*/ 54 h 3136032"/>
                <a:gd name="connsiteX0" fmla="*/ 458217 w 1561660"/>
                <a:gd name="connsiteY0" fmla="*/ 53790 h 3189768"/>
                <a:gd name="connsiteX1" fmla="*/ 1465967 w 1561660"/>
                <a:gd name="connsiteY1" fmla="*/ 891418 h 3189768"/>
                <a:gd name="connsiteX2" fmla="*/ 1561660 w 1561660"/>
                <a:gd name="connsiteY2" fmla="*/ 3189768 h 3189768"/>
                <a:gd name="connsiteX3" fmla="*/ 1561660 w 1561660"/>
                <a:gd name="connsiteY3" fmla="*/ 3189768 h 3189768"/>
                <a:gd name="connsiteX4" fmla="*/ 949660 w 1561660"/>
                <a:gd name="connsiteY4" fmla="*/ 3189768 h 3189768"/>
                <a:gd name="connsiteX5" fmla="*/ 949660 w 1561660"/>
                <a:gd name="connsiteY5" fmla="*/ 3189768 h 3189768"/>
                <a:gd name="connsiteX6" fmla="*/ 822069 w 1561660"/>
                <a:gd name="connsiteY6" fmla="*/ 976479 h 3189768"/>
                <a:gd name="connsiteX7" fmla="*/ 236393 w 1561660"/>
                <a:gd name="connsiteY7" fmla="*/ 1368303 h 3189768"/>
                <a:gd name="connsiteX8" fmla="*/ 458217 w 1561660"/>
                <a:gd name="connsiteY8" fmla="*/ 53790 h 3189768"/>
                <a:gd name="connsiteX0" fmla="*/ 473561 w 1577004"/>
                <a:gd name="connsiteY0" fmla="*/ 53790 h 3189768"/>
                <a:gd name="connsiteX1" fmla="*/ 1481311 w 1577004"/>
                <a:gd name="connsiteY1" fmla="*/ 891418 h 3189768"/>
                <a:gd name="connsiteX2" fmla="*/ 1577004 w 1577004"/>
                <a:gd name="connsiteY2" fmla="*/ 3189768 h 3189768"/>
                <a:gd name="connsiteX3" fmla="*/ 1577004 w 1577004"/>
                <a:gd name="connsiteY3" fmla="*/ 3189768 h 3189768"/>
                <a:gd name="connsiteX4" fmla="*/ 965004 w 1577004"/>
                <a:gd name="connsiteY4" fmla="*/ 3189768 h 3189768"/>
                <a:gd name="connsiteX5" fmla="*/ 965004 w 1577004"/>
                <a:gd name="connsiteY5" fmla="*/ 3189768 h 3189768"/>
                <a:gd name="connsiteX6" fmla="*/ 837413 w 1577004"/>
                <a:gd name="connsiteY6" fmla="*/ 976479 h 3189768"/>
                <a:gd name="connsiteX7" fmla="*/ 251737 w 1577004"/>
                <a:gd name="connsiteY7" fmla="*/ 1368303 h 3189768"/>
                <a:gd name="connsiteX8" fmla="*/ 473561 w 1577004"/>
                <a:gd name="connsiteY8" fmla="*/ 53790 h 3189768"/>
                <a:gd name="connsiteX0" fmla="*/ 473561 w 1577004"/>
                <a:gd name="connsiteY0" fmla="*/ 46232 h 3182210"/>
                <a:gd name="connsiteX1" fmla="*/ 1481311 w 1577004"/>
                <a:gd name="connsiteY1" fmla="*/ 883860 h 3182210"/>
                <a:gd name="connsiteX2" fmla="*/ 1577004 w 1577004"/>
                <a:gd name="connsiteY2" fmla="*/ 3182210 h 3182210"/>
                <a:gd name="connsiteX3" fmla="*/ 1577004 w 1577004"/>
                <a:gd name="connsiteY3" fmla="*/ 3182210 h 3182210"/>
                <a:gd name="connsiteX4" fmla="*/ 965004 w 1577004"/>
                <a:gd name="connsiteY4" fmla="*/ 3182210 h 3182210"/>
                <a:gd name="connsiteX5" fmla="*/ 965004 w 1577004"/>
                <a:gd name="connsiteY5" fmla="*/ 3182210 h 3182210"/>
                <a:gd name="connsiteX6" fmla="*/ 837413 w 1577004"/>
                <a:gd name="connsiteY6" fmla="*/ 968921 h 3182210"/>
                <a:gd name="connsiteX7" fmla="*/ 251737 w 1577004"/>
                <a:gd name="connsiteY7" fmla="*/ 1360745 h 3182210"/>
                <a:gd name="connsiteX8" fmla="*/ 473561 w 1577004"/>
                <a:gd name="connsiteY8" fmla="*/ 46232 h 3182210"/>
                <a:gd name="connsiteX0" fmla="*/ 473561 w 1577004"/>
                <a:gd name="connsiteY0" fmla="*/ 77283 h 3213261"/>
                <a:gd name="connsiteX1" fmla="*/ 1336258 w 1577004"/>
                <a:gd name="connsiteY1" fmla="*/ 232848 h 3213261"/>
                <a:gd name="connsiteX2" fmla="*/ 1481311 w 1577004"/>
                <a:gd name="connsiteY2" fmla="*/ 914911 h 3213261"/>
                <a:gd name="connsiteX3" fmla="*/ 1577004 w 1577004"/>
                <a:gd name="connsiteY3" fmla="*/ 3213261 h 3213261"/>
                <a:gd name="connsiteX4" fmla="*/ 1577004 w 1577004"/>
                <a:gd name="connsiteY4" fmla="*/ 3213261 h 3213261"/>
                <a:gd name="connsiteX5" fmla="*/ 965004 w 1577004"/>
                <a:gd name="connsiteY5" fmla="*/ 3213261 h 3213261"/>
                <a:gd name="connsiteX6" fmla="*/ 965004 w 1577004"/>
                <a:gd name="connsiteY6" fmla="*/ 3213261 h 3213261"/>
                <a:gd name="connsiteX7" fmla="*/ 837413 w 1577004"/>
                <a:gd name="connsiteY7" fmla="*/ 999972 h 3213261"/>
                <a:gd name="connsiteX8" fmla="*/ 251737 w 1577004"/>
                <a:gd name="connsiteY8" fmla="*/ 1391796 h 3213261"/>
                <a:gd name="connsiteX9" fmla="*/ 473561 w 1577004"/>
                <a:gd name="connsiteY9" fmla="*/ 77283 h 3213261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10211 h 3146189"/>
                <a:gd name="connsiteX1" fmla="*/ 1481311 w 1577004"/>
                <a:gd name="connsiteY1" fmla="*/ 847839 h 3146189"/>
                <a:gd name="connsiteX2" fmla="*/ 1577004 w 1577004"/>
                <a:gd name="connsiteY2" fmla="*/ 3146189 h 3146189"/>
                <a:gd name="connsiteX3" fmla="*/ 1577004 w 1577004"/>
                <a:gd name="connsiteY3" fmla="*/ 3146189 h 3146189"/>
                <a:gd name="connsiteX4" fmla="*/ 965004 w 1577004"/>
                <a:gd name="connsiteY4" fmla="*/ 3146189 h 3146189"/>
                <a:gd name="connsiteX5" fmla="*/ 965004 w 1577004"/>
                <a:gd name="connsiteY5" fmla="*/ 3146189 h 3146189"/>
                <a:gd name="connsiteX6" fmla="*/ 837413 w 1577004"/>
                <a:gd name="connsiteY6" fmla="*/ 932900 h 3146189"/>
                <a:gd name="connsiteX7" fmla="*/ 251737 w 1577004"/>
                <a:gd name="connsiteY7" fmla="*/ 1324724 h 3146189"/>
                <a:gd name="connsiteX8" fmla="*/ 473561 w 1577004"/>
                <a:gd name="connsiteY8" fmla="*/ 10211 h 3146189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37413 w 1577004"/>
                <a:gd name="connsiteY6" fmla="*/ 1004433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38277 w 1577004"/>
                <a:gd name="connsiteY2" fmla="*/ 960324 h 3217722"/>
                <a:gd name="connsiteX3" fmla="*/ 1577004 w 1577004"/>
                <a:gd name="connsiteY3" fmla="*/ 3217722 h 3217722"/>
                <a:gd name="connsiteX4" fmla="*/ 1577004 w 1577004"/>
                <a:gd name="connsiteY4" fmla="*/ 3217722 h 3217722"/>
                <a:gd name="connsiteX5" fmla="*/ 965004 w 1577004"/>
                <a:gd name="connsiteY5" fmla="*/ 3217722 h 3217722"/>
                <a:gd name="connsiteX6" fmla="*/ 965004 w 1577004"/>
                <a:gd name="connsiteY6" fmla="*/ 3217722 h 3217722"/>
                <a:gd name="connsiteX7" fmla="*/ 879944 w 1577004"/>
                <a:gd name="connsiteY7" fmla="*/ 1068228 h 3217722"/>
                <a:gd name="connsiteX8" fmla="*/ 251737 w 1577004"/>
                <a:gd name="connsiteY8" fmla="*/ 1396257 h 3217722"/>
                <a:gd name="connsiteX9" fmla="*/ 473561 w 1577004"/>
                <a:gd name="connsiteY9" fmla="*/ 81744 h 3217722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062 h 3144040"/>
                <a:gd name="connsiteX1" fmla="*/ 1538277 w 1577004"/>
                <a:gd name="connsiteY1" fmla="*/ 886642 h 3144040"/>
                <a:gd name="connsiteX2" fmla="*/ 1577004 w 1577004"/>
                <a:gd name="connsiteY2" fmla="*/ 3144040 h 3144040"/>
                <a:gd name="connsiteX3" fmla="*/ 1577004 w 1577004"/>
                <a:gd name="connsiteY3" fmla="*/ 3144040 h 3144040"/>
                <a:gd name="connsiteX4" fmla="*/ 965004 w 1577004"/>
                <a:gd name="connsiteY4" fmla="*/ 3144040 h 3144040"/>
                <a:gd name="connsiteX5" fmla="*/ 965004 w 1577004"/>
                <a:gd name="connsiteY5" fmla="*/ 3144040 h 3144040"/>
                <a:gd name="connsiteX6" fmla="*/ 879944 w 1577004"/>
                <a:gd name="connsiteY6" fmla="*/ 994546 h 3144040"/>
                <a:gd name="connsiteX7" fmla="*/ 251737 w 1577004"/>
                <a:gd name="connsiteY7" fmla="*/ 1322575 h 3144040"/>
                <a:gd name="connsiteX8" fmla="*/ 473561 w 1577004"/>
                <a:gd name="connsiteY8" fmla="*/ 8062 h 3144040"/>
                <a:gd name="connsiteX0" fmla="*/ 473561 w 1577004"/>
                <a:gd name="connsiteY0" fmla="*/ 16144 h 3152122"/>
                <a:gd name="connsiteX1" fmla="*/ 1538277 w 1577004"/>
                <a:gd name="connsiteY1" fmla="*/ 894724 h 3152122"/>
                <a:gd name="connsiteX2" fmla="*/ 1577004 w 1577004"/>
                <a:gd name="connsiteY2" fmla="*/ 3152122 h 3152122"/>
                <a:gd name="connsiteX3" fmla="*/ 1577004 w 1577004"/>
                <a:gd name="connsiteY3" fmla="*/ 3152122 h 3152122"/>
                <a:gd name="connsiteX4" fmla="*/ 965004 w 1577004"/>
                <a:gd name="connsiteY4" fmla="*/ 3152122 h 3152122"/>
                <a:gd name="connsiteX5" fmla="*/ 965004 w 1577004"/>
                <a:gd name="connsiteY5" fmla="*/ 3152122 h 3152122"/>
                <a:gd name="connsiteX6" fmla="*/ 879944 w 1577004"/>
                <a:gd name="connsiteY6" fmla="*/ 1002628 h 3152122"/>
                <a:gd name="connsiteX7" fmla="*/ 251737 w 1577004"/>
                <a:gd name="connsiteY7" fmla="*/ 1330657 h 3152122"/>
                <a:gd name="connsiteX8" fmla="*/ 473561 w 1577004"/>
                <a:gd name="connsiteY8" fmla="*/ 16144 h 3152122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88521 w 1591964"/>
                <a:gd name="connsiteY0" fmla="*/ 30120 h 3166098"/>
                <a:gd name="connsiteX1" fmla="*/ 1553237 w 1591964"/>
                <a:gd name="connsiteY1" fmla="*/ 908700 h 3166098"/>
                <a:gd name="connsiteX2" fmla="*/ 1591964 w 1591964"/>
                <a:gd name="connsiteY2" fmla="*/ 3166098 h 3166098"/>
                <a:gd name="connsiteX3" fmla="*/ 1591964 w 1591964"/>
                <a:gd name="connsiteY3" fmla="*/ 3166098 h 3166098"/>
                <a:gd name="connsiteX4" fmla="*/ 979964 w 1591964"/>
                <a:gd name="connsiteY4" fmla="*/ 3166098 h 3166098"/>
                <a:gd name="connsiteX5" fmla="*/ 979964 w 1591964"/>
                <a:gd name="connsiteY5" fmla="*/ 3166098 h 3166098"/>
                <a:gd name="connsiteX6" fmla="*/ 894904 w 1591964"/>
                <a:gd name="connsiteY6" fmla="*/ 1016604 h 3166098"/>
                <a:gd name="connsiteX7" fmla="*/ 266697 w 1591964"/>
                <a:gd name="connsiteY7" fmla="*/ 1344633 h 3166098"/>
                <a:gd name="connsiteX8" fmla="*/ 488521 w 1591964"/>
                <a:gd name="connsiteY8" fmla="*/ 30120 h 3166098"/>
                <a:gd name="connsiteX0" fmla="*/ 488521 w 1591964"/>
                <a:gd name="connsiteY0" fmla="*/ 9506 h 3145484"/>
                <a:gd name="connsiteX1" fmla="*/ 1553237 w 1591964"/>
                <a:gd name="connsiteY1" fmla="*/ 888086 h 3145484"/>
                <a:gd name="connsiteX2" fmla="*/ 1591964 w 1591964"/>
                <a:gd name="connsiteY2" fmla="*/ 3145484 h 3145484"/>
                <a:gd name="connsiteX3" fmla="*/ 1591964 w 1591964"/>
                <a:gd name="connsiteY3" fmla="*/ 3145484 h 3145484"/>
                <a:gd name="connsiteX4" fmla="*/ 979964 w 1591964"/>
                <a:gd name="connsiteY4" fmla="*/ 3145484 h 3145484"/>
                <a:gd name="connsiteX5" fmla="*/ 979964 w 1591964"/>
                <a:gd name="connsiteY5" fmla="*/ 3145484 h 3145484"/>
                <a:gd name="connsiteX6" fmla="*/ 894904 w 1591964"/>
                <a:gd name="connsiteY6" fmla="*/ 995990 h 3145484"/>
                <a:gd name="connsiteX7" fmla="*/ 266697 w 1591964"/>
                <a:gd name="connsiteY7" fmla="*/ 1324019 h 3145484"/>
                <a:gd name="connsiteX8" fmla="*/ 488521 w 1591964"/>
                <a:gd name="connsiteY8" fmla="*/ 9506 h 3145484"/>
                <a:gd name="connsiteX0" fmla="*/ 496444 w 1599887"/>
                <a:gd name="connsiteY0" fmla="*/ 9506 h 3145484"/>
                <a:gd name="connsiteX1" fmla="*/ 1561160 w 1599887"/>
                <a:gd name="connsiteY1" fmla="*/ 888086 h 3145484"/>
                <a:gd name="connsiteX2" fmla="*/ 1599887 w 1599887"/>
                <a:gd name="connsiteY2" fmla="*/ 3145484 h 3145484"/>
                <a:gd name="connsiteX3" fmla="*/ 1599887 w 1599887"/>
                <a:gd name="connsiteY3" fmla="*/ 3145484 h 3145484"/>
                <a:gd name="connsiteX4" fmla="*/ 987887 w 1599887"/>
                <a:gd name="connsiteY4" fmla="*/ 3145484 h 3145484"/>
                <a:gd name="connsiteX5" fmla="*/ 987887 w 1599887"/>
                <a:gd name="connsiteY5" fmla="*/ 3145484 h 3145484"/>
                <a:gd name="connsiteX6" fmla="*/ 902827 w 1599887"/>
                <a:gd name="connsiteY6" fmla="*/ 995990 h 3145484"/>
                <a:gd name="connsiteX7" fmla="*/ 274620 w 1599887"/>
                <a:gd name="connsiteY7" fmla="*/ 1324019 h 3145484"/>
                <a:gd name="connsiteX8" fmla="*/ 496444 w 1599887"/>
                <a:gd name="connsiteY8" fmla="*/ 9506 h 3145484"/>
                <a:gd name="connsiteX0" fmla="*/ 503267 w 1597185"/>
                <a:gd name="connsiteY0" fmla="*/ 5188 h 3203079"/>
                <a:gd name="connsiteX1" fmla="*/ 1558458 w 1597185"/>
                <a:gd name="connsiteY1" fmla="*/ 945681 h 3203079"/>
                <a:gd name="connsiteX2" fmla="*/ 1597185 w 1597185"/>
                <a:gd name="connsiteY2" fmla="*/ 3203079 h 3203079"/>
                <a:gd name="connsiteX3" fmla="*/ 1597185 w 1597185"/>
                <a:gd name="connsiteY3" fmla="*/ 3203079 h 3203079"/>
                <a:gd name="connsiteX4" fmla="*/ 985185 w 1597185"/>
                <a:gd name="connsiteY4" fmla="*/ 3203079 h 3203079"/>
                <a:gd name="connsiteX5" fmla="*/ 985185 w 1597185"/>
                <a:gd name="connsiteY5" fmla="*/ 3203079 h 3203079"/>
                <a:gd name="connsiteX6" fmla="*/ 900125 w 1597185"/>
                <a:gd name="connsiteY6" fmla="*/ 1053585 h 3203079"/>
                <a:gd name="connsiteX7" fmla="*/ 271918 w 1597185"/>
                <a:gd name="connsiteY7" fmla="*/ 1381614 h 3203079"/>
                <a:gd name="connsiteX8" fmla="*/ 503267 w 1597185"/>
                <a:gd name="connsiteY8" fmla="*/ 5188 h 3203079"/>
                <a:gd name="connsiteX0" fmla="*/ 503267 w 1597185"/>
                <a:gd name="connsiteY0" fmla="*/ 5413 h 3203304"/>
                <a:gd name="connsiteX1" fmla="*/ 1558458 w 1597185"/>
                <a:gd name="connsiteY1" fmla="*/ 945906 h 3203304"/>
                <a:gd name="connsiteX2" fmla="*/ 1597185 w 1597185"/>
                <a:gd name="connsiteY2" fmla="*/ 3203304 h 3203304"/>
                <a:gd name="connsiteX3" fmla="*/ 1597185 w 1597185"/>
                <a:gd name="connsiteY3" fmla="*/ 3203304 h 3203304"/>
                <a:gd name="connsiteX4" fmla="*/ 985185 w 1597185"/>
                <a:gd name="connsiteY4" fmla="*/ 3203304 h 3203304"/>
                <a:gd name="connsiteX5" fmla="*/ 985185 w 1597185"/>
                <a:gd name="connsiteY5" fmla="*/ 3203304 h 3203304"/>
                <a:gd name="connsiteX6" fmla="*/ 900125 w 1597185"/>
                <a:gd name="connsiteY6" fmla="*/ 1053810 h 3203304"/>
                <a:gd name="connsiteX7" fmla="*/ 271918 w 1597185"/>
                <a:gd name="connsiteY7" fmla="*/ 1381839 h 3203304"/>
                <a:gd name="connsiteX8" fmla="*/ 503267 w 1597185"/>
                <a:gd name="connsiteY8" fmla="*/ 5413 h 3203304"/>
                <a:gd name="connsiteX0" fmla="*/ 644333 w 1552513"/>
                <a:gd name="connsiteY0" fmla="*/ 4742 h 3216920"/>
                <a:gd name="connsiteX1" fmla="*/ 1513786 w 1552513"/>
                <a:gd name="connsiteY1" fmla="*/ 959522 h 3216920"/>
                <a:gd name="connsiteX2" fmla="*/ 1552513 w 1552513"/>
                <a:gd name="connsiteY2" fmla="*/ 3216920 h 3216920"/>
                <a:gd name="connsiteX3" fmla="*/ 1552513 w 1552513"/>
                <a:gd name="connsiteY3" fmla="*/ 3216920 h 3216920"/>
                <a:gd name="connsiteX4" fmla="*/ 940513 w 1552513"/>
                <a:gd name="connsiteY4" fmla="*/ 3216920 h 3216920"/>
                <a:gd name="connsiteX5" fmla="*/ 940513 w 1552513"/>
                <a:gd name="connsiteY5" fmla="*/ 3216920 h 3216920"/>
                <a:gd name="connsiteX6" fmla="*/ 855453 w 1552513"/>
                <a:gd name="connsiteY6" fmla="*/ 1067426 h 3216920"/>
                <a:gd name="connsiteX7" fmla="*/ 227246 w 1552513"/>
                <a:gd name="connsiteY7" fmla="*/ 1395455 h 3216920"/>
                <a:gd name="connsiteX8" fmla="*/ 644333 w 1552513"/>
                <a:gd name="connsiteY8" fmla="*/ 4742 h 3216920"/>
                <a:gd name="connsiteX0" fmla="*/ 693588 w 1601768"/>
                <a:gd name="connsiteY0" fmla="*/ 4742 h 3216920"/>
                <a:gd name="connsiteX1" fmla="*/ 1563041 w 1601768"/>
                <a:gd name="connsiteY1" fmla="*/ 959522 h 3216920"/>
                <a:gd name="connsiteX2" fmla="*/ 1601768 w 1601768"/>
                <a:gd name="connsiteY2" fmla="*/ 3216920 h 3216920"/>
                <a:gd name="connsiteX3" fmla="*/ 1601768 w 1601768"/>
                <a:gd name="connsiteY3" fmla="*/ 3216920 h 3216920"/>
                <a:gd name="connsiteX4" fmla="*/ 989768 w 1601768"/>
                <a:gd name="connsiteY4" fmla="*/ 3216920 h 3216920"/>
                <a:gd name="connsiteX5" fmla="*/ 989768 w 1601768"/>
                <a:gd name="connsiteY5" fmla="*/ 3216920 h 3216920"/>
                <a:gd name="connsiteX6" fmla="*/ 904708 w 1601768"/>
                <a:gd name="connsiteY6" fmla="*/ 1067426 h 3216920"/>
                <a:gd name="connsiteX7" fmla="*/ 276501 w 1601768"/>
                <a:gd name="connsiteY7" fmla="*/ 1395455 h 3216920"/>
                <a:gd name="connsiteX8" fmla="*/ 693588 w 1601768"/>
                <a:gd name="connsiteY8" fmla="*/ 4742 h 3216920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119 h 3212297"/>
                <a:gd name="connsiteX1" fmla="*/ 1563041 w 1601768"/>
                <a:gd name="connsiteY1" fmla="*/ 954899 h 3212297"/>
                <a:gd name="connsiteX2" fmla="*/ 1601768 w 1601768"/>
                <a:gd name="connsiteY2" fmla="*/ 3212297 h 3212297"/>
                <a:gd name="connsiteX3" fmla="*/ 1601768 w 1601768"/>
                <a:gd name="connsiteY3" fmla="*/ 3212297 h 3212297"/>
                <a:gd name="connsiteX4" fmla="*/ 989768 w 1601768"/>
                <a:gd name="connsiteY4" fmla="*/ 3212297 h 3212297"/>
                <a:gd name="connsiteX5" fmla="*/ 989768 w 1601768"/>
                <a:gd name="connsiteY5" fmla="*/ 3212297 h 3212297"/>
                <a:gd name="connsiteX6" fmla="*/ 904708 w 1601768"/>
                <a:gd name="connsiteY6" fmla="*/ 1062803 h 3212297"/>
                <a:gd name="connsiteX7" fmla="*/ 276501 w 1601768"/>
                <a:gd name="connsiteY7" fmla="*/ 1390832 h 3212297"/>
                <a:gd name="connsiteX8" fmla="*/ 693588 w 1601768"/>
                <a:gd name="connsiteY8" fmla="*/ 119 h 321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768" h="3212297">
                  <a:moveTo>
                    <a:pt x="693588" y="119"/>
                  </a:moveTo>
                  <a:cubicBezTo>
                    <a:pt x="979449" y="3664"/>
                    <a:pt x="1431633" y="-71482"/>
                    <a:pt x="1563041" y="954899"/>
                  </a:cubicBezTo>
                  <a:lnTo>
                    <a:pt x="1601768" y="3212297"/>
                  </a:lnTo>
                  <a:lnTo>
                    <a:pt x="1601768" y="3212297"/>
                  </a:lnTo>
                  <a:lnTo>
                    <a:pt x="989768" y="3212297"/>
                  </a:lnTo>
                  <a:lnTo>
                    <a:pt x="989768" y="3212297"/>
                  </a:lnTo>
                  <a:cubicBezTo>
                    <a:pt x="961415" y="2495799"/>
                    <a:pt x="964958" y="1779301"/>
                    <a:pt x="904708" y="1062803"/>
                  </a:cubicBezTo>
                  <a:cubicBezTo>
                    <a:pt x="781622" y="431278"/>
                    <a:pt x="46520" y="738644"/>
                    <a:pt x="276501" y="1390832"/>
                  </a:cubicBezTo>
                  <a:cubicBezTo>
                    <a:pt x="-283870" y="827698"/>
                    <a:pt x="84955" y="-9337"/>
                    <a:pt x="693588" y="1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/>
            </a:p>
          </p:txBody>
        </p:sp>
      </p:grpSp>
      <p:sp>
        <p:nvSpPr>
          <p:cNvPr id="29" name="Frame 1">
            <a:extLst>
              <a:ext uri="{FF2B5EF4-FFF2-40B4-BE49-F238E27FC236}">
                <a16:creationId xmlns:a16="http://schemas.microsoft.com/office/drawing/2014/main" id="{DA5DCBE5-4080-473B-901F-8017F041C88C}"/>
              </a:ext>
            </a:extLst>
          </p:cNvPr>
          <p:cNvSpPr/>
          <p:nvPr/>
        </p:nvSpPr>
        <p:spPr>
          <a:xfrm>
            <a:off x="2594760" y="1923700"/>
            <a:ext cx="735806" cy="994166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>
              <a:solidFill>
                <a:schemeClr val="tx1"/>
              </a:solidFill>
            </a:endParaRP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E077B1D7-2013-4F5A-B26C-4B3A750E7BCE}"/>
              </a:ext>
            </a:extLst>
          </p:cNvPr>
          <p:cNvSpPr/>
          <p:nvPr/>
        </p:nvSpPr>
        <p:spPr>
          <a:xfrm rot="14306008">
            <a:off x="4164656" y="2152594"/>
            <a:ext cx="798306" cy="6579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7EC0E6C-787F-4870-B3D6-0712F772756B}"/>
              </a:ext>
            </a:extLst>
          </p:cNvPr>
          <p:cNvSpPr/>
          <p:nvPr/>
        </p:nvSpPr>
        <p:spPr>
          <a:xfrm flipH="1">
            <a:off x="1546331" y="5214788"/>
            <a:ext cx="1501873" cy="1976276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  <a:gd name="connsiteX0" fmla="*/ 655081 w 4045219"/>
              <a:gd name="connsiteY0" fmla="*/ 2632825 h 2635034"/>
              <a:gd name="connsiteX1" fmla="*/ 654319 w 4045219"/>
              <a:gd name="connsiteY1" fmla="*/ 2387384 h 2635034"/>
              <a:gd name="connsiteX2" fmla="*/ 63769 w 4045219"/>
              <a:gd name="connsiteY2" fmla="*/ 1320584 h 2635034"/>
              <a:gd name="connsiteX3" fmla="*/ 260745 w 4045219"/>
              <a:gd name="connsiteY3" fmla="*/ 1152105 h 2635034"/>
              <a:gd name="connsiteX4" fmla="*/ 682894 w 4045219"/>
              <a:gd name="connsiteY4" fmla="*/ 1634909 h 2635034"/>
              <a:gd name="connsiteX5" fmla="*/ 625744 w 4045219"/>
              <a:gd name="connsiteY5" fmla="*/ 168059 h 2635034"/>
              <a:gd name="connsiteX6" fmla="*/ 901969 w 4045219"/>
              <a:gd name="connsiteY6" fmla="*/ 177584 h 2635034"/>
              <a:gd name="connsiteX7" fmla="*/ 968644 w 4045219"/>
              <a:gd name="connsiteY7" fmla="*/ 1149134 h 2635034"/>
              <a:gd name="connsiteX8" fmla="*/ 1155103 w 4045219"/>
              <a:gd name="connsiteY8" fmla="*/ 723252 h 2635034"/>
              <a:gd name="connsiteX9" fmla="*/ 1323964 w 4045219"/>
              <a:gd name="connsiteY9" fmla="*/ 1152791 h 2635034"/>
              <a:gd name="connsiteX10" fmla="*/ 1509892 w 4045219"/>
              <a:gd name="connsiteY10" fmla="*/ 763487 h 2635034"/>
              <a:gd name="connsiteX11" fmla="*/ 1685229 w 4045219"/>
              <a:gd name="connsiteY11" fmla="*/ 1178395 h 2635034"/>
              <a:gd name="connsiteX12" fmla="*/ 1839075 w 4045219"/>
              <a:gd name="connsiteY12" fmla="*/ 840297 h 2635034"/>
              <a:gd name="connsiteX13" fmla="*/ 1985609 w 4045219"/>
              <a:gd name="connsiteY13" fmla="*/ 1167422 h 2635034"/>
              <a:gd name="connsiteX14" fmla="*/ 1977532 w 4045219"/>
              <a:gd name="connsiteY14" fmla="*/ 1945576 h 2635034"/>
              <a:gd name="connsiteX15" fmla="*/ 1861021 w 4045219"/>
              <a:gd name="connsiteY15" fmla="*/ 2317968 h 2635034"/>
              <a:gd name="connsiteX16" fmla="*/ 1786956 w 4045219"/>
              <a:gd name="connsiteY16" fmla="*/ 2635034 h 2635034"/>
              <a:gd name="connsiteX17" fmla="*/ 4045219 w 4045219"/>
              <a:gd name="connsiteY17" fmla="*/ 2635034 h 2635034"/>
              <a:gd name="connsiteX0" fmla="*/ 655081 w 2002497"/>
              <a:gd name="connsiteY0" fmla="*/ 2632825 h 2635034"/>
              <a:gd name="connsiteX1" fmla="*/ 654319 w 2002497"/>
              <a:gd name="connsiteY1" fmla="*/ 2387384 h 2635034"/>
              <a:gd name="connsiteX2" fmla="*/ 63769 w 2002497"/>
              <a:gd name="connsiteY2" fmla="*/ 1320584 h 2635034"/>
              <a:gd name="connsiteX3" fmla="*/ 260745 w 2002497"/>
              <a:gd name="connsiteY3" fmla="*/ 1152105 h 2635034"/>
              <a:gd name="connsiteX4" fmla="*/ 682894 w 2002497"/>
              <a:gd name="connsiteY4" fmla="*/ 1634909 h 2635034"/>
              <a:gd name="connsiteX5" fmla="*/ 625744 w 2002497"/>
              <a:gd name="connsiteY5" fmla="*/ 168059 h 2635034"/>
              <a:gd name="connsiteX6" fmla="*/ 901969 w 2002497"/>
              <a:gd name="connsiteY6" fmla="*/ 177584 h 2635034"/>
              <a:gd name="connsiteX7" fmla="*/ 968644 w 2002497"/>
              <a:gd name="connsiteY7" fmla="*/ 1149134 h 2635034"/>
              <a:gd name="connsiteX8" fmla="*/ 1155103 w 2002497"/>
              <a:gd name="connsiteY8" fmla="*/ 723252 h 2635034"/>
              <a:gd name="connsiteX9" fmla="*/ 1323964 w 2002497"/>
              <a:gd name="connsiteY9" fmla="*/ 1152791 h 2635034"/>
              <a:gd name="connsiteX10" fmla="*/ 1509892 w 2002497"/>
              <a:gd name="connsiteY10" fmla="*/ 763487 h 2635034"/>
              <a:gd name="connsiteX11" fmla="*/ 1685229 w 2002497"/>
              <a:gd name="connsiteY11" fmla="*/ 1178395 h 2635034"/>
              <a:gd name="connsiteX12" fmla="*/ 1839075 w 2002497"/>
              <a:gd name="connsiteY12" fmla="*/ 840297 h 2635034"/>
              <a:gd name="connsiteX13" fmla="*/ 1985609 w 2002497"/>
              <a:gd name="connsiteY13" fmla="*/ 1167422 h 2635034"/>
              <a:gd name="connsiteX14" fmla="*/ 1977532 w 2002497"/>
              <a:gd name="connsiteY14" fmla="*/ 1945576 h 2635034"/>
              <a:gd name="connsiteX15" fmla="*/ 1861021 w 2002497"/>
              <a:gd name="connsiteY15" fmla="*/ 2317968 h 2635034"/>
              <a:gd name="connsiteX16" fmla="*/ 1786956 w 2002497"/>
              <a:gd name="connsiteY16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02497" h="2635034">
                <a:moveTo>
                  <a:pt x="655081" y="2632825"/>
                </a:moveTo>
                <a:cubicBezTo>
                  <a:pt x="710911" y="2637574"/>
                  <a:pt x="722848" y="2455787"/>
                  <a:pt x="654319" y="2387384"/>
                </a:cubicBezTo>
                <a:cubicBezTo>
                  <a:pt x="318479" y="2024470"/>
                  <a:pt x="377663" y="1782254"/>
                  <a:pt x="63769" y="1320584"/>
                </a:cubicBezTo>
                <a:cubicBezTo>
                  <a:pt x="-116090" y="1069504"/>
                  <a:pt x="128031" y="1013193"/>
                  <a:pt x="260745" y="1152105"/>
                </a:cubicBezTo>
                <a:cubicBezTo>
                  <a:pt x="360008" y="1271587"/>
                  <a:pt x="525109" y="1380096"/>
                  <a:pt x="682894" y="1634909"/>
                </a:cubicBezTo>
                <a:lnTo>
                  <a:pt x="625744" y="168059"/>
                </a:lnTo>
                <a:cubicBezTo>
                  <a:pt x="615406" y="-51879"/>
                  <a:pt x="890361" y="-63335"/>
                  <a:pt x="901969" y="177584"/>
                </a:cubicBezTo>
                <a:lnTo>
                  <a:pt x="968644" y="1149134"/>
                </a:lnTo>
                <a:cubicBezTo>
                  <a:pt x="951093" y="1014527"/>
                  <a:pt x="997128" y="723252"/>
                  <a:pt x="1155103" y="723252"/>
                </a:cubicBezTo>
                <a:cubicBezTo>
                  <a:pt x="1342338" y="730567"/>
                  <a:pt x="1322746" y="1003438"/>
                  <a:pt x="1323964" y="1152791"/>
                </a:cubicBezTo>
                <a:cubicBezTo>
                  <a:pt x="1336753" y="965376"/>
                  <a:pt x="1368605" y="758611"/>
                  <a:pt x="1509892" y="763487"/>
                </a:cubicBezTo>
                <a:cubicBezTo>
                  <a:pt x="1676784" y="761048"/>
                  <a:pt x="1680961" y="977838"/>
                  <a:pt x="1685229" y="1178395"/>
                </a:cubicBezTo>
                <a:cubicBezTo>
                  <a:pt x="1683299" y="1019633"/>
                  <a:pt x="1683551" y="838468"/>
                  <a:pt x="1839075" y="840297"/>
                </a:cubicBezTo>
                <a:cubicBezTo>
                  <a:pt x="1950707" y="849440"/>
                  <a:pt x="1961314" y="985647"/>
                  <a:pt x="1985609" y="1167422"/>
                </a:cubicBezTo>
                <a:cubicBezTo>
                  <a:pt x="2012178" y="1474356"/>
                  <a:pt x="2005827" y="1624012"/>
                  <a:pt x="1977532" y="1945576"/>
                </a:cubicBezTo>
                <a:cubicBezTo>
                  <a:pt x="1956767" y="2148306"/>
                  <a:pt x="1903757" y="2203058"/>
                  <a:pt x="1861021" y="2317968"/>
                </a:cubicBezTo>
                <a:cubicBezTo>
                  <a:pt x="1789025" y="2425562"/>
                  <a:pt x="1767448" y="2424913"/>
                  <a:pt x="1786956" y="2635034"/>
                </a:cubicBezTo>
              </a:path>
            </a:pathLst>
          </a:cu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9C9BD-C5DF-BC97-53C0-B50CF87C805E}"/>
              </a:ext>
            </a:extLst>
          </p:cNvPr>
          <p:cNvSpPr/>
          <p:nvPr/>
        </p:nvSpPr>
        <p:spPr>
          <a:xfrm>
            <a:off x="179512" y="2646199"/>
            <a:ext cx="8364683" cy="885305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75293-0D33-FC8B-6A70-2068496E540B}"/>
              </a:ext>
            </a:extLst>
          </p:cNvPr>
          <p:cNvSpPr/>
          <p:nvPr/>
        </p:nvSpPr>
        <p:spPr>
          <a:xfrm>
            <a:off x="5556370" y="2499742"/>
            <a:ext cx="2984337" cy="1024628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C31EF-2B2B-A7EB-CC3C-D2A300D5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19" y="2646200"/>
            <a:ext cx="2698813" cy="7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607E8-E990-D46B-9B7A-15135CAF0C6E}"/>
              </a:ext>
            </a:extLst>
          </p:cNvPr>
          <p:cNvSpPr txBox="1"/>
          <p:nvPr/>
        </p:nvSpPr>
        <p:spPr>
          <a:xfrm>
            <a:off x="683568" y="-627825"/>
            <a:ext cx="77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3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Това беше всичко от нас </a:t>
            </a:r>
            <a:r>
              <a:rPr lang="bg-BG" sz="3300" b="1" dirty="0"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bg-BG" sz="3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0017 0.6879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17888</TotalTime>
  <Words>1528</Words>
  <Application>Microsoft Office PowerPoint</Application>
  <PresentationFormat>On-screen Show (16:9)</PresentationFormat>
  <Paragraphs>208</Paragraphs>
  <Slides>90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Arial</vt:lpstr>
      <vt:lpstr>Arial Narrow</vt:lpstr>
      <vt:lpstr>Calibri</vt:lpstr>
      <vt:lpstr>Remissis Sb</vt:lpstr>
      <vt:lpstr>Soul Papa</vt:lpstr>
      <vt:lpstr>Office тема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Русенски университет</dc:title>
  <dc:creator>Voinohovska</dc:creator>
  <cp:lastModifiedBy>Administrator</cp:lastModifiedBy>
  <cp:revision>655</cp:revision>
  <cp:lastPrinted>2016-01-11T07:05:55Z</cp:lastPrinted>
  <dcterms:created xsi:type="dcterms:W3CDTF">2016-01-06T03:22:39Z</dcterms:created>
  <dcterms:modified xsi:type="dcterms:W3CDTF">2024-12-15T11:58:19Z</dcterms:modified>
</cp:coreProperties>
</file>